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79" r:id="rId2"/>
    <p:sldId id="277" r:id="rId3"/>
    <p:sldId id="267" r:id="rId4"/>
    <p:sldId id="257" r:id="rId5"/>
    <p:sldId id="283" r:id="rId6"/>
    <p:sldId id="284" r:id="rId7"/>
    <p:sldId id="286" r:id="rId8"/>
    <p:sldId id="280" r:id="rId9"/>
    <p:sldId id="289" r:id="rId10"/>
    <p:sldId id="290" r:id="rId11"/>
    <p:sldId id="291" r:id="rId12"/>
    <p:sldId id="271" r:id="rId13"/>
    <p:sldId id="292" r:id="rId14"/>
    <p:sldId id="288" r:id="rId15"/>
    <p:sldId id="274" r:id="rId16"/>
    <p:sldId id="273" r:id="rId17"/>
    <p:sldId id="261" r:id="rId18"/>
    <p:sldId id="276" r:id="rId19"/>
    <p:sldId id="29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DF52"/>
    <a:srgbClr val="DAD969"/>
    <a:srgbClr val="C6C200"/>
    <a:srgbClr val="003A5D"/>
    <a:srgbClr val="C5EDFE"/>
    <a:srgbClr val="A8C7D6"/>
    <a:srgbClr val="8C84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52" autoAdjust="0"/>
    <p:restoredTop sz="94715"/>
  </p:normalViewPr>
  <p:slideViewPr>
    <p:cSldViewPr snapToGrid="0">
      <p:cViewPr varScale="1">
        <p:scale>
          <a:sx n="103" d="100"/>
          <a:sy n="103" d="100"/>
        </p:scale>
        <p:origin x="126" y="2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783974-5CF8-8D48-94D7-27727D95508A}" type="datetimeFigureOut">
              <a:rPr lang="en-US" smtClean="0"/>
              <a:t>4/28/2025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A1F7B6-7CE1-AE4D-8335-6441E6197CFF}" type="slidenum">
              <a:rPr lang="en-US" smtClean="0"/>
              <a:t>‹#›</a:t>
            </a:fld>
            <a:endParaRPr lang="en-US"/>
          </a:p>
        </p:txBody>
      </p:sp>
    </p:spTree>
    <p:extLst>
      <p:ext uri="{BB962C8B-B14F-4D97-AF65-F5344CB8AC3E}">
        <p14:creationId xmlns:p14="http://schemas.microsoft.com/office/powerpoint/2010/main" val="3504175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B82BB-C700-BDA5-093A-4F3C5C6DE6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A53A52-E647-4534-942B-6802A2305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AC9D6C-6160-08D7-C45F-03BA0AC51C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A17BC2-A5AB-81A8-958D-F30703F4420B}"/>
              </a:ext>
            </a:extLst>
          </p:cNvPr>
          <p:cNvSpPr>
            <a:spLocks noGrp="1"/>
          </p:cNvSpPr>
          <p:nvPr>
            <p:ph type="sldNum" sz="quarter" idx="5"/>
          </p:nvPr>
        </p:nvSpPr>
        <p:spPr/>
        <p:txBody>
          <a:bodyPr/>
          <a:lstStyle/>
          <a:p>
            <a:fld id="{82A1F7B6-7CE1-AE4D-8335-6441E6197CFF}" type="slidenum">
              <a:rPr lang="en-US" smtClean="0"/>
              <a:t>1</a:t>
            </a:fld>
            <a:endParaRPr lang="en-US"/>
          </a:p>
        </p:txBody>
      </p:sp>
    </p:spTree>
    <p:extLst>
      <p:ext uri="{BB962C8B-B14F-4D97-AF65-F5344CB8AC3E}">
        <p14:creationId xmlns:p14="http://schemas.microsoft.com/office/powerpoint/2010/main" val="1477429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A1F7B6-7CE1-AE4D-8335-6441E6197CFF}" type="slidenum">
              <a:rPr lang="en-US" smtClean="0"/>
              <a:t>2</a:t>
            </a:fld>
            <a:endParaRPr lang="en-US"/>
          </a:p>
        </p:txBody>
      </p:sp>
    </p:spTree>
    <p:extLst>
      <p:ext uri="{BB962C8B-B14F-4D97-AF65-F5344CB8AC3E}">
        <p14:creationId xmlns:p14="http://schemas.microsoft.com/office/powerpoint/2010/main" val="327819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A1F7B6-7CE1-AE4D-8335-6441E6197CFF}" type="slidenum">
              <a:rPr lang="en-US" smtClean="0"/>
              <a:t>4</a:t>
            </a:fld>
            <a:endParaRPr lang="en-US"/>
          </a:p>
        </p:txBody>
      </p:sp>
    </p:spTree>
    <p:extLst>
      <p:ext uri="{BB962C8B-B14F-4D97-AF65-F5344CB8AC3E}">
        <p14:creationId xmlns:p14="http://schemas.microsoft.com/office/powerpoint/2010/main" val="1322289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A1F7B6-7CE1-AE4D-8335-6441E6197CFF}" type="slidenum">
              <a:rPr lang="en-US" smtClean="0"/>
              <a:t>5</a:t>
            </a:fld>
            <a:endParaRPr lang="en-US"/>
          </a:p>
        </p:txBody>
      </p:sp>
    </p:spTree>
    <p:extLst>
      <p:ext uri="{BB962C8B-B14F-4D97-AF65-F5344CB8AC3E}">
        <p14:creationId xmlns:p14="http://schemas.microsoft.com/office/powerpoint/2010/main" val="640993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DCCB8-D429-701E-6B71-7F63F7009E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CBF6A8-0675-36A6-8BCE-7ED15BC48D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DAD97-70D6-8DE7-8C26-DF792E8B9A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5F562D-66DD-4858-8ED0-7F9CC7002B02}"/>
              </a:ext>
            </a:extLst>
          </p:cNvPr>
          <p:cNvSpPr>
            <a:spLocks noGrp="1"/>
          </p:cNvSpPr>
          <p:nvPr>
            <p:ph type="sldNum" sz="quarter" idx="5"/>
          </p:nvPr>
        </p:nvSpPr>
        <p:spPr/>
        <p:txBody>
          <a:bodyPr/>
          <a:lstStyle/>
          <a:p>
            <a:fld id="{82A1F7B6-7CE1-AE4D-8335-6441E6197CFF}" type="slidenum">
              <a:rPr lang="en-US" smtClean="0"/>
              <a:t>6</a:t>
            </a:fld>
            <a:endParaRPr lang="en-US"/>
          </a:p>
        </p:txBody>
      </p:sp>
    </p:spTree>
    <p:extLst>
      <p:ext uri="{BB962C8B-B14F-4D97-AF65-F5344CB8AC3E}">
        <p14:creationId xmlns:p14="http://schemas.microsoft.com/office/powerpoint/2010/main" val="1884981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A1F7B6-7CE1-AE4D-8335-6441E6197CFF}" type="slidenum">
              <a:rPr lang="en-US" smtClean="0"/>
              <a:t>12</a:t>
            </a:fld>
            <a:endParaRPr lang="en-US"/>
          </a:p>
        </p:txBody>
      </p:sp>
    </p:spTree>
    <p:extLst>
      <p:ext uri="{BB962C8B-B14F-4D97-AF65-F5344CB8AC3E}">
        <p14:creationId xmlns:p14="http://schemas.microsoft.com/office/powerpoint/2010/main" val="1887207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CEF4C-BE04-10A6-921F-F05F417419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C0D2B3-D46D-BBFF-9B7F-29EF1ACBD1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F417D6-8374-678B-B03F-52823A5607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56CABB-D3FD-A57C-8C58-75D6D5E91268}"/>
              </a:ext>
            </a:extLst>
          </p:cNvPr>
          <p:cNvSpPr>
            <a:spLocks noGrp="1"/>
          </p:cNvSpPr>
          <p:nvPr>
            <p:ph type="sldNum" sz="quarter" idx="5"/>
          </p:nvPr>
        </p:nvSpPr>
        <p:spPr/>
        <p:txBody>
          <a:bodyPr/>
          <a:lstStyle/>
          <a:p>
            <a:fld id="{82A1F7B6-7CE1-AE4D-8335-6441E6197CFF}" type="slidenum">
              <a:rPr lang="en-US" smtClean="0"/>
              <a:t>13</a:t>
            </a:fld>
            <a:endParaRPr lang="en-US"/>
          </a:p>
        </p:txBody>
      </p:sp>
    </p:spTree>
    <p:extLst>
      <p:ext uri="{BB962C8B-B14F-4D97-AF65-F5344CB8AC3E}">
        <p14:creationId xmlns:p14="http://schemas.microsoft.com/office/powerpoint/2010/main" val="40780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A1F7B6-7CE1-AE4D-8335-6441E6197CFF}" type="slidenum">
              <a:rPr lang="en-US" smtClean="0"/>
              <a:t>15</a:t>
            </a:fld>
            <a:endParaRPr lang="en-US"/>
          </a:p>
        </p:txBody>
      </p:sp>
    </p:spTree>
    <p:extLst>
      <p:ext uri="{BB962C8B-B14F-4D97-AF65-F5344CB8AC3E}">
        <p14:creationId xmlns:p14="http://schemas.microsoft.com/office/powerpoint/2010/main" val="91775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9F0D2-07E3-E8AF-2607-19814CEDC1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CB73D3-32E6-BF1F-B050-363D6C2DAF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FCEF71-BCB2-FF04-8BF6-0962F91F9506}"/>
              </a:ext>
            </a:extLst>
          </p:cNvPr>
          <p:cNvSpPr>
            <a:spLocks noGrp="1"/>
          </p:cNvSpPr>
          <p:nvPr>
            <p:ph type="dt" sz="half" idx="10"/>
          </p:nvPr>
        </p:nvSpPr>
        <p:spPr/>
        <p:txBody>
          <a:bodyPr/>
          <a:lstStyle/>
          <a:p>
            <a:fld id="{9E2A7FE8-6233-46D1-8160-A5532BAEF929}" type="datetimeFigureOut">
              <a:rPr lang="en-US" smtClean="0"/>
              <a:t>4/28/2025</a:t>
            </a:fld>
            <a:endParaRPr lang="en-US"/>
          </a:p>
        </p:txBody>
      </p:sp>
      <p:sp>
        <p:nvSpPr>
          <p:cNvPr id="5" name="Footer Placeholder 4">
            <a:extLst>
              <a:ext uri="{FF2B5EF4-FFF2-40B4-BE49-F238E27FC236}">
                <a16:creationId xmlns:a16="http://schemas.microsoft.com/office/drawing/2014/main" id="{5FA8C275-1EE7-4896-D82B-B4DB8492D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D0E64-817D-CB1D-4BF3-E37D96F1BF4C}"/>
              </a:ext>
            </a:extLst>
          </p:cNvPr>
          <p:cNvSpPr>
            <a:spLocks noGrp="1"/>
          </p:cNvSpPr>
          <p:nvPr>
            <p:ph type="sldNum" sz="quarter" idx="12"/>
          </p:nvPr>
        </p:nvSpPr>
        <p:spPr/>
        <p:txBody>
          <a:bodyPr/>
          <a:lstStyle/>
          <a:p>
            <a:fld id="{E3B3942A-5A8A-4780-986D-24F740C86546}" type="slidenum">
              <a:rPr lang="en-US" smtClean="0"/>
              <a:t>‹#›</a:t>
            </a:fld>
            <a:endParaRPr lang="en-US"/>
          </a:p>
        </p:txBody>
      </p:sp>
    </p:spTree>
    <p:extLst>
      <p:ext uri="{BB962C8B-B14F-4D97-AF65-F5344CB8AC3E}">
        <p14:creationId xmlns:p14="http://schemas.microsoft.com/office/powerpoint/2010/main" val="2912824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2AAD7-4418-705E-796A-DF31BA5753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B2FBA8-64CF-4ACE-C1AE-9573AF1A45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590E8-1F7C-7AF5-4E2B-E5D1685B6B5E}"/>
              </a:ext>
            </a:extLst>
          </p:cNvPr>
          <p:cNvSpPr>
            <a:spLocks noGrp="1"/>
          </p:cNvSpPr>
          <p:nvPr>
            <p:ph type="dt" sz="half" idx="10"/>
          </p:nvPr>
        </p:nvSpPr>
        <p:spPr/>
        <p:txBody>
          <a:bodyPr/>
          <a:lstStyle/>
          <a:p>
            <a:fld id="{9E2A7FE8-6233-46D1-8160-A5532BAEF929}" type="datetimeFigureOut">
              <a:rPr lang="en-US" smtClean="0"/>
              <a:t>4/28/2025</a:t>
            </a:fld>
            <a:endParaRPr lang="en-US"/>
          </a:p>
        </p:txBody>
      </p:sp>
      <p:sp>
        <p:nvSpPr>
          <p:cNvPr id="5" name="Footer Placeholder 4">
            <a:extLst>
              <a:ext uri="{FF2B5EF4-FFF2-40B4-BE49-F238E27FC236}">
                <a16:creationId xmlns:a16="http://schemas.microsoft.com/office/drawing/2014/main" id="{E7B9D174-859E-8680-825C-165AB529F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99AB7-AFE5-F7BA-8613-EFCE1ABD3CE4}"/>
              </a:ext>
            </a:extLst>
          </p:cNvPr>
          <p:cNvSpPr>
            <a:spLocks noGrp="1"/>
          </p:cNvSpPr>
          <p:nvPr>
            <p:ph type="sldNum" sz="quarter" idx="12"/>
          </p:nvPr>
        </p:nvSpPr>
        <p:spPr/>
        <p:txBody>
          <a:bodyPr/>
          <a:lstStyle/>
          <a:p>
            <a:fld id="{E3B3942A-5A8A-4780-986D-24F740C86546}" type="slidenum">
              <a:rPr lang="en-US" smtClean="0"/>
              <a:t>‹#›</a:t>
            </a:fld>
            <a:endParaRPr lang="en-US"/>
          </a:p>
        </p:txBody>
      </p:sp>
    </p:spTree>
    <p:extLst>
      <p:ext uri="{BB962C8B-B14F-4D97-AF65-F5344CB8AC3E}">
        <p14:creationId xmlns:p14="http://schemas.microsoft.com/office/powerpoint/2010/main" val="3981997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D4996A-2CE9-D7A4-41B0-826D400EEB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317A43-4C29-279C-4C17-E68E10D17B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BF65C-6400-E23D-C48C-50286C29CC65}"/>
              </a:ext>
            </a:extLst>
          </p:cNvPr>
          <p:cNvSpPr>
            <a:spLocks noGrp="1"/>
          </p:cNvSpPr>
          <p:nvPr>
            <p:ph type="dt" sz="half" idx="10"/>
          </p:nvPr>
        </p:nvSpPr>
        <p:spPr/>
        <p:txBody>
          <a:bodyPr/>
          <a:lstStyle/>
          <a:p>
            <a:fld id="{9E2A7FE8-6233-46D1-8160-A5532BAEF929}" type="datetimeFigureOut">
              <a:rPr lang="en-US" smtClean="0"/>
              <a:t>4/28/2025</a:t>
            </a:fld>
            <a:endParaRPr lang="en-US"/>
          </a:p>
        </p:txBody>
      </p:sp>
      <p:sp>
        <p:nvSpPr>
          <p:cNvPr id="5" name="Footer Placeholder 4">
            <a:extLst>
              <a:ext uri="{FF2B5EF4-FFF2-40B4-BE49-F238E27FC236}">
                <a16:creationId xmlns:a16="http://schemas.microsoft.com/office/drawing/2014/main" id="{7E50ABA9-D5FD-835E-38DA-307908570C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CFA6B-3F49-3C04-9E4F-9289D062B667}"/>
              </a:ext>
            </a:extLst>
          </p:cNvPr>
          <p:cNvSpPr>
            <a:spLocks noGrp="1"/>
          </p:cNvSpPr>
          <p:nvPr>
            <p:ph type="sldNum" sz="quarter" idx="12"/>
          </p:nvPr>
        </p:nvSpPr>
        <p:spPr/>
        <p:txBody>
          <a:bodyPr/>
          <a:lstStyle/>
          <a:p>
            <a:fld id="{E3B3942A-5A8A-4780-986D-24F740C86546}" type="slidenum">
              <a:rPr lang="en-US" smtClean="0"/>
              <a:t>‹#›</a:t>
            </a:fld>
            <a:endParaRPr lang="en-US"/>
          </a:p>
        </p:txBody>
      </p:sp>
    </p:spTree>
    <p:extLst>
      <p:ext uri="{BB962C8B-B14F-4D97-AF65-F5344CB8AC3E}">
        <p14:creationId xmlns:p14="http://schemas.microsoft.com/office/powerpoint/2010/main" val="296528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BEAD1-AB52-76BF-9B8B-45E31458BC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3D35F5-89DE-0F81-442D-A2D8D041C9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03774-D2C6-2F94-57F4-5F334BDD413E}"/>
              </a:ext>
            </a:extLst>
          </p:cNvPr>
          <p:cNvSpPr>
            <a:spLocks noGrp="1"/>
          </p:cNvSpPr>
          <p:nvPr>
            <p:ph type="dt" sz="half" idx="10"/>
          </p:nvPr>
        </p:nvSpPr>
        <p:spPr/>
        <p:txBody>
          <a:bodyPr/>
          <a:lstStyle/>
          <a:p>
            <a:fld id="{9E2A7FE8-6233-46D1-8160-A5532BAEF929}" type="datetimeFigureOut">
              <a:rPr lang="en-US" smtClean="0"/>
              <a:t>4/28/2025</a:t>
            </a:fld>
            <a:endParaRPr lang="en-US"/>
          </a:p>
        </p:txBody>
      </p:sp>
      <p:sp>
        <p:nvSpPr>
          <p:cNvPr id="5" name="Footer Placeholder 4">
            <a:extLst>
              <a:ext uri="{FF2B5EF4-FFF2-40B4-BE49-F238E27FC236}">
                <a16:creationId xmlns:a16="http://schemas.microsoft.com/office/drawing/2014/main" id="{96EC21E0-2C9D-26D8-AD05-F19CA0D97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B936B4-02E2-C058-EE05-76CF37BE7973}"/>
              </a:ext>
            </a:extLst>
          </p:cNvPr>
          <p:cNvSpPr>
            <a:spLocks noGrp="1"/>
          </p:cNvSpPr>
          <p:nvPr>
            <p:ph type="sldNum" sz="quarter" idx="12"/>
          </p:nvPr>
        </p:nvSpPr>
        <p:spPr/>
        <p:txBody>
          <a:bodyPr/>
          <a:lstStyle/>
          <a:p>
            <a:fld id="{E3B3942A-5A8A-4780-986D-24F740C86546}" type="slidenum">
              <a:rPr lang="en-US" smtClean="0"/>
              <a:t>‹#›</a:t>
            </a:fld>
            <a:endParaRPr lang="en-US"/>
          </a:p>
        </p:txBody>
      </p:sp>
    </p:spTree>
    <p:extLst>
      <p:ext uri="{BB962C8B-B14F-4D97-AF65-F5344CB8AC3E}">
        <p14:creationId xmlns:p14="http://schemas.microsoft.com/office/powerpoint/2010/main" val="480976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F1E75-7896-047D-874D-0C3A1FA6CA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3A11A7-5A8C-AE77-C73B-E32F8B52EC4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FF22AB-DC11-FF13-AF73-8808752BBD1A}"/>
              </a:ext>
            </a:extLst>
          </p:cNvPr>
          <p:cNvSpPr>
            <a:spLocks noGrp="1"/>
          </p:cNvSpPr>
          <p:nvPr>
            <p:ph type="dt" sz="half" idx="10"/>
          </p:nvPr>
        </p:nvSpPr>
        <p:spPr/>
        <p:txBody>
          <a:bodyPr/>
          <a:lstStyle/>
          <a:p>
            <a:fld id="{9E2A7FE8-6233-46D1-8160-A5532BAEF929}" type="datetimeFigureOut">
              <a:rPr lang="en-US" smtClean="0"/>
              <a:t>4/28/2025</a:t>
            </a:fld>
            <a:endParaRPr lang="en-US"/>
          </a:p>
        </p:txBody>
      </p:sp>
      <p:sp>
        <p:nvSpPr>
          <p:cNvPr id="5" name="Footer Placeholder 4">
            <a:extLst>
              <a:ext uri="{FF2B5EF4-FFF2-40B4-BE49-F238E27FC236}">
                <a16:creationId xmlns:a16="http://schemas.microsoft.com/office/drawing/2014/main" id="{007BDBFD-FD22-35A6-4BE4-255ED0239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55051E-7D21-910C-AB21-B305BC4BB046}"/>
              </a:ext>
            </a:extLst>
          </p:cNvPr>
          <p:cNvSpPr>
            <a:spLocks noGrp="1"/>
          </p:cNvSpPr>
          <p:nvPr>
            <p:ph type="sldNum" sz="quarter" idx="12"/>
          </p:nvPr>
        </p:nvSpPr>
        <p:spPr/>
        <p:txBody>
          <a:bodyPr/>
          <a:lstStyle/>
          <a:p>
            <a:fld id="{E3B3942A-5A8A-4780-986D-24F740C86546}" type="slidenum">
              <a:rPr lang="en-US" smtClean="0"/>
              <a:t>‹#›</a:t>
            </a:fld>
            <a:endParaRPr lang="en-US"/>
          </a:p>
        </p:txBody>
      </p:sp>
    </p:spTree>
    <p:extLst>
      <p:ext uri="{BB962C8B-B14F-4D97-AF65-F5344CB8AC3E}">
        <p14:creationId xmlns:p14="http://schemas.microsoft.com/office/powerpoint/2010/main" val="2037620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B777C-8D79-5AEC-13E4-13B730B2B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695174-CF93-0F3D-7FFA-8D73F8B759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A01299-1C7F-EB06-B40B-ACDEC910BD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89DE5A-F092-4350-6071-AF85BB8CF8D7}"/>
              </a:ext>
            </a:extLst>
          </p:cNvPr>
          <p:cNvSpPr>
            <a:spLocks noGrp="1"/>
          </p:cNvSpPr>
          <p:nvPr>
            <p:ph type="dt" sz="half" idx="10"/>
          </p:nvPr>
        </p:nvSpPr>
        <p:spPr/>
        <p:txBody>
          <a:bodyPr/>
          <a:lstStyle/>
          <a:p>
            <a:fld id="{9E2A7FE8-6233-46D1-8160-A5532BAEF929}" type="datetimeFigureOut">
              <a:rPr lang="en-US" smtClean="0"/>
              <a:t>4/28/2025</a:t>
            </a:fld>
            <a:endParaRPr lang="en-US"/>
          </a:p>
        </p:txBody>
      </p:sp>
      <p:sp>
        <p:nvSpPr>
          <p:cNvPr id="6" name="Footer Placeholder 5">
            <a:extLst>
              <a:ext uri="{FF2B5EF4-FFF2-40B4-BE49-F238E27FC236}">
                <a16:creationId xmlns:a16="http://schemas.microsoft.com/office/drawing/2014/main" id="{02E4267F-95E0-AFD0-0F5D-BA5D0F089A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FF5B15-EE45-561B-39D9-14C07F4B05CF}"/>
              </a:ext>
            </a:extLst>
          </p:cNvPr>
          <p:cNvSpPr>
            <a:spLocks noGrp="1"/>
          </p:cNvSpPr>
          <p:nvPr>
            <p:ph type="sldNum" sz="quarter" idx="12"/>
          </p:nvPr>
        </p:nvSpPr>
        <p:spPr/>
        <p:txBody>
          <a:bodyPr/>
          <a:lstStyle/>
          <a:p>
            <a:fld id="{E3B3942A-5A8A-4780-986D-24F740C86546}" type="slidenum">
              <a:rPr lang="en-US" smtClean="0"/>
              <a:t>‹#›</a:t>
            </a:fld>
            <a:endParaRPr lang="en-US"/>
          </a:p>
        </p:txBody>
      </p:sp>
    </p:spTree>
    <p:extLst>
      <p:ext uri="{BB962C8B-B14F-4D97-AF65-F5344CB8AC3E}">
        <p14:creationId xmlns:p14="http://schemas.microsoft.com/office/powerpoint/2010/main" val="2460574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97EF8-311D-B48F-B10C-E03A0270C0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4089A1-AB08-25E1-54D1-36C07A0CDB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11525-E335-ADC8-7C7F-12EDA7EAE8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0432A4-D711-ABA0-B2A7-2889873329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AD5E1B-D69E-CAAF-D096-C8440EF6D6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E1511A-D53F-0217-4DF0-D8A0ADE327DB}"/>
              </a:ext>
            </a:extLst>
          </p:cNvPr>
          <p:cNvSpPr>
            <a:spLocks noGrp="1"/>
          </p:cNvSpPr>
          <p:nvPr>
            <p:ph type="dt" sz="half" idx="10"/>
          </p:nvPr>
        </p:nvSpPr>
        <p:spPr/>
        <p:txBody>
          <a:bodyPr/>
          <a:lstStyle/>
          <a:p>
            <a:fld id="{9E2A7FE8-6233-46D1-8160-A5532BAEF929}" type="datetimeFigureOut">
              <a:rPr lang="en-US" smtClean="0"/>
              <a:t>4/28/2025</a:t>
            </a:fld>
            <a:endParaRPr lang="en-US"/>
          </a:p>
        </p:txBody>
      </p:sp>
      <p:sp>
        <p:nvSpPr>
          <p:cNvPr id="8" name="Footer Placeholder 7">
            <a:extLst>
              <a:ext uri="{FF2B5EF4-FFF2-40B4-BE49-F238E27FC236}">
                <a16:creationId xmlns:a16="http://schemas.microsoft.com/office/drawing/2014/main" id="{886387A0-AE18-AE08-CBED-3E15C0A579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C9A42-5429-ED40-8054-162FF0248E6B}"/>
              </a:ext>
            </a:extLst>
          </p:cNvPr>
          <p:cNvSpPr>
            <a:spLocks noGrp="1"/>
          </p:cNvSpPr>
          <p:nvPr>
            <p:ph type="sldNum" sz="quarter" idx="12"/>
          </p:nvPr>
        </p:nvSpPr>
        <p:spPr/>
        <p:txBody>
          <a:bodyPr/>
          <a:lstStyle/>
          <a:p>
            <a:fld id="{E3B3942A-5A8A-4780-986D-24F740C86546}" type="slidenum">
              <a:rPr lang="en-US" smtClean="0"/>
              <a:t>‹#›</a:t>
            </a:fld>
            <a:endParaRPr lang="en-US"/>
          </a:p>
        </p:txBody>
      </p:sp>
    </p:spTree>
    <p:extLst>
      <p:ext uri="{BB962C8B-B14F-4D97-AF65-F5344CB8AC3E}">
        <p14:creationId xmlns:p14="http://schemas.microsoft.com/office/powerpoint/2010/main" val="4179076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4D682-43D4-678E-0D83-A15AB31B61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C53D61-A0CA-6E14-A92D-B0B8E5734EA1}"/>
              </a:ext>
            </a:extLst>
          </p:cNvPr>
          <p:cNvSpPr>
            <a:spLocks noGrp="1"/>
          </p:cNvSpPr>
          <p:nvPr>
            <p:ph type="dt" sz="half" idx="10"/>
          </p:nvPr>
        </p:nvSpPr>
        <p:spPr/>
        <p:txBody>
          <a:bodyPr/>
          <a:lstStyle/>
          <a:p>
            <a:fld id="{9E2A7FE8-6233-46D1-8160-A5532BAEF929}" type="datetimeFigureOut">
              <a:rPr lang="en-US" smtClean="0"/>
              <a:t>4/28/2025</a:t>
            </a:fld>
            <a:endParaRPr lang="en-US"/>
          </a:p>
        </p:txBody>
      </p:sp>
      <p:sp>
        <p:nvSpPr>
          <p:cNvPr id="4" name="Footer Placeholder 3">
            <a:extLst>
              <a:ext uri="{FF2B5EF4-FFF2-40B4-BE49-F238E27FC236}">
                <a16:creationId xmlns:a16="http://schemas.microsoft.com/office/drawing/2014/main" id="{935F09B5-B130-FAB8-F685-32EB9AAC11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2E7F03-EA1B-CFD5-F525-0DE548B6A7E0}"/>
              </a:ext>
            </a:extLst>
          </p:cNvPr>
          <p:cNvSpPr>
            <a:spLocks noGrp="1"/>
          </p:cNvSpPr>
          <p:nvPr>
            <p:ph type="sldNum" sz="quarter" idx="12"/>
          </p:nvPr>
        </p:nvSpPr>
        <p:spPr/>
        <p:txBody>
          <a:bodyPr/>
          <a:lstStyle/>
          <a:p>
            <a:fld id="{E3B3942A-5A8A-4780-986D-24F740C86546}" type="slidenum">
              <a:rPr lang="en-US" smtClean="0"/>
              <a:t>‹#›</a:t>
            </a:fld>
            <a:endParaRPr lang="en-US"/>
          </a:p>
        </p:txBody>
      </p:sp>
    </p:spTree>
    <p:extLst>
      <p:ext uri="{BB962C8B-B14F-4D97-AF65-F5344CB8AC3E}">
        <p14:creationId xmlns:p14="http://schemas.microsoft.com/office/powerpoint/2010/main" val="728514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4B5C08-2D05-8230-A8BD-B3C6167D63F9}"/>
              </a:ext>
            </a:extLst>
          </p:cNvPr>
          <p:cNvSpPr>
            <a:spLocks noGrp="1"/>
          </p:cNvSpPr>
          <p:nvPr>
            <p:ph type="dt" sz="half" idx="10"/>
          </p:nvPr>
        </p:nvSpPr>
        <p:spPr/>
        <p:txBody>
          <a:bodyPr/>
          <a:lstStyle/>
          <a:p>
            <a:fld id="{9E2A7FE8-6233-46D1-8160-A5532BAEF929}" type="datetimeFigureOut">
              <a:rPr lang="en-US" smtClean="0"/>
              <a:t>4/28/2025</a:t>
            </a:fld>
            <a:endParaRPr lang="en-US"/>
          </a:p>
        </p:txBody>
      </p:sp>
      <p:sp>
        <p:nvSpPr>
          <p:cNvPr id="3" name="Footer Placeholder 2">
            <a:extLst>
              <a:ext uri="{FF2B5EF4-FFF2-40B4-BE49-F238E27FC236}">
                <a16:creationId xmlns:a16="http://schemas.microsoft.com/office/drawing/2014/main" id="{05AD5A95-7D8D-F9B0-0F7A-9B010486F7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5E115B-7BE4-68B4-2AD8-953D0AACF000}"/>
              </a:ext>
            </a:extLst>
          </p:cNvPr>
          <p:cNvSpPr>
            <a:spLocks noGrp="1"/>
          </p:cNvSpPr>
          <p:nvPr>
            <p:ph type="sldNum" sz="quarter" idx="12"/>
          </p:nvPr>
        </p:nvSpPr>
        <p:spPr/>
        <p:txBody>
          <a:bodyPr/>
          <a:lstStyle/>
          <a:p>
            <a:fld id="{E3B3942A-5A8A-4780-986D-24F740C86546}" type="slidenum">
              <a:rPr lang="en-US" smtClean="0"/>
              <a:t>‹#›</a:t>
            </a:fld>
            <a:endParaRPr lang="en-US"/>
          </a:p>
        </p:txBody>
      </p:sp>
    </p:spTree>
    <p:extLst>
      <p:ext uri="{BB962C8B-B14F-4D97-AF65-F5344CB8AC3E}">
        <p14:creationId xmlns:p14="http://schemas.microsoft.com/office/powerpoint/2010/main" val="3613925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06C81-A7B1-6D4C-2861-D38E59847E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87FF15-882B-8628-CD35-48021B2FD5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4BBC89-A888-0041-9BF3-80D102CDD2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60232B-FAB7-FABB-F60B-414CBD72A5C4}"/>
              </a:ext>
            </a:extLst>
          </p:cNvPr>
          <p:cNvSpPr>
            <a:spLocks noGrp="1"/>
          </p:cNvSpPr>
          <p:nvPr>
            <p:ph type="dt" sz="half" idx="10"/>
          </p:nvPr>
        </p:nvSpPr>
        <p:spPr/>
        <p:txBody>
          <a:bodyPr/>
          <a:lstStyle/>
          <a:p>
            <a:fld id="{9E2A7FE8-6233-46D1-8160-A5532BAEF929}" type="datetimeFigureOut">
              <a:rPr lang="en-US" smtClean="0"/>
              <a:t>4/28/2025</a:t>
            </a:fld>
            <a:endParaRPr lang="en-US"/>
          </a:p>
        </p:txBody>
      </p:sp>
      <p:sp>
        <p:nvSpPr>
          <p:cNvPr id="6" name="Footer Placeholder 5">
            <a:extLst>
              <a:ext uri="{FF2B5EF4-FFF2-40B4-BE49-F238E27FC236}">
                <a16:creationId xmlns:a16="http://schemas.microsoft.com/office/drawing/2014/main" id="{8107C7B3-6894-70A4-CBA9-B1E5A368C8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9C0EB0-265C-AEB1-865C-26E1CA0CFCD2}"/>
              </a:ext>
            </a:extLst>
          </p:cNvPr>
          <p:cNvSpPr>
            <a:spLocks noGrp="1"/>
          </p:cNvSpPr>
          <p:nvPr>
            <p:ph type="sldNum" sz="quarter" idx="12"/>
          </p:nvPr>
        </p:nvSpPr>
        <p:spPr/>
        <p:txBody>
          <a:bodyPr/>
          <a:lstStyle/>
          <a:p>
            <a:fld id="{E3B3942A-5A8A-4780-986D-24F740C86546}" type="slidenum">
              <a:rPr lang="en-US" smtClean="0"/>
              <a:t>‹#›</a:t>
            </a:fld>
            <a:endParaRPr lang="en-US"/>
          </a:p>
        </p:txBody>
      </p:sp>
    </p:spTree>
    <p:extLst>
      <p:ext uri="{BB962C8B-B14F-4D97-AF65-F5344CB8AC3E}">
        <p14:creationId xmlns:p14="http://schemas.microsoft.com/office/powerpoint/2010/main" val="2982223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4C3BA-B569-4298-D34B-4521723CAE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88E3FC-8A1C-F815-E61C-2489D3188D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80CC00-AB96-648D-49EF-F3F22226BA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C17480-9DD9-D0FD-9BBD-C8F26DA694F5}"/>
              </a:ext>
            </a:extLst>
          </p:cNvPr>
          <p:cNvSpPr>
            <a:spLocks noGrp="1"/>
          </p:cNvSpPr>
          <p:nvPr>
            <p:ph type="dt" sz="half" idx="10"/>
          </p:nvPr>
        </p:nvSpPr>
        <p:spPr/>
        <p:txBody>
          <a:bodyPr/>
          <a:lstStyle/>
          <a:p>
            <a:fld id="{9E2A7FE8-6233-46D1-8160-A5532BAEF929}" type="datetimeFigureOut">
              <a:rPr lang="en-US" smtClean="0"/>
              <a:t>4/28/2025</a:t>
            </a:fld>
            <a:endParaRPr lang="en-US"/>
          </a:p>
        </p:txBody>
      </p:sp>
      <p:sp>
        <p:nvSpPr>
          <p:cNvPr id="6" name="Footer Placeholder 5">
            <a:extLst>
              <a:ext uri="{FF2B5EF4-FFF2-40B4-BE49-F238E27FC236}">
                <a16:creationId xmlns:a16="http://schemas.microsoft.com/office/drawing/2014/main" id="{989000D5-D334-09F5-4B12-748E92297D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752F67-90AA-F124-6AC7-95F73143061E}"/>
              </a:ext>
            </a:extLst>
          </p:cNvPr>
          <p:cNvSpPr>
            <a:spLocks noGrp="1"/>
          </p:cNvSpPr>
          <p:nvPr>
            <p:ph type="sldNum" sz="quarter" idx="12"/>
          </p:nvPr>
        </p:nvSpPr>
        <p:spPr/>
        <p:txBody>
          <a:bodyPr/>
          <a:lstStyle/>
          <a:p>
            <a:fld id="{E3B3942A-5A8A-4780-986D-24F740C86546}" type="slidenum">
              <a:rPr lang="en-US" smtClean="0"/>
              <a:t>‹#›</a:t>
            </a:fld>
            <a:endParaRPr lang="en-US"/>
          </a:p>
        </p:txBody>
      </p:sp>
    </p:spTree>
    <p:extLst>
      <p:ext uri="{BB962C8B-B14F-4D97-AF65-F5344CB8AC3E}">
        <p14:creationId xmlns:p14="http://schemas.microsoft.com/office/powerpoint/2010/main" val="1176351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05E9B5-26D9-22FF-C42D-7743BC2100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E07FCE-1981-2F2D-FB43-3E31D2167C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2C085B-8481-5290-5F76-63F4A2DE6E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2A7FE8-6233-46D1-8160-A5532BAEF929}" type="datetimeFigureOut">
              <a:rPr lang="en-US" smtClean="0"/>
              <a:t>4/28/2025</a:t>
            </a:fld>
            <a:endParaRPr lang="en-US"/>
          </a:p>
        </p:txBody>
      </p:sp>
      <p:sp>
        <p:nvSpPr>
          <p:cNvPr id="5" name="Footer Placeholder 4">
            <a:extLst>
              <a:ext uri="{FF2B5EF4-FFF2-40B4-BE49-F238E27FC236}">
                <a16:creationId xmlns:a16="http://schemas.microsoft.com/office/drawing/2014/main" id="{BA290CC9-59D1-6B55-0C59-7DA783E47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8493F29-E3D1-101E-6325-A4D5354878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3B3942A-5A8A-4780-986D-24F740C86546}" type="slidenum">
              <a:rPr lang="en-US" smtClean="0"/>
              <a:t>‹#›</a:t>
            </a:fld>
            <a:endParaRPr lang="en-US"/>
          </a:p>
        </p:txBody>
      </p:sp>
    </p:spTree>
    <p:extLst>
      <p:ext uri="{BB962C8B-B14F-4D97-AF65-F5344CB8AC3E}">
        <p14:creationId xmlns:p14="http://schemas.microsoft.com/office/powerpoint/2010/main" val="1716529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engagemychurch@bibleleague.org" TargetMode="Externa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2D35B1-CED6-058A-5148-19BF5043EA1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9A32132-8174-44BB-F8FA-28706972B8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tanding under a roof&#10;&#10;AI-generated content may be incorrect.">
            <a:extLst>
              <a:ext uri="{FF2B5EF4-FFF2-40B4-BE49-F238E27FC236}">
                <a16:creationId xmlns:a16="http://schemas.microsoft.com/office/drawing/2014/main" id="{1509626E-7FC3-DFA3-AD60-3E4C40C52A4A}"/>
              </a:ext>
            </a:extLst>
          </p:cNvPr>
          <p:cNvPicPr>
            <a:picLocks noChangeAspect="1"/>
          </p:cNvPicPr>
          <p:nvPr/>
        </p:nvPicPr>
        <p:blipFill>
          <a:blip r:embed="rId3">
            <a:alphaModFix/>
            <a:extLst>
              <a:ext uri="{BEBA8EAE-BF5A-486C-A8C5-ECC9F3942E4B}">
                <a14:imgProps xmlns:a14="http://schemas.microsoft.com/office/drawing/2010/main">
                  <a14:imgLayer r:embed="rId4">
                    <a14:imgEffect>
                      <a14:saturation sat="129000"/>
                    </a14:imgEffect>
                  </a14:imgLayer>
                </a14:imgProps>
              </a:ext>
              <a:ext uri="{28A0092B-C50C-407E-A947-70E740481C1C}">
                <a14:useLocalDpi xmlns:a14="http://schemas.microsoft.com/office/drawing/2010/main" val="0"/>
              </a:ext>
            </a:extLst>
          </a:blip>
          <a:srcRect t="10352" b="5394"/>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E44C2068-9A97-148D-97A7-8A4632068E5B}"/>
              </a:ext>
            </a:extLst>
          </p:cNvPr>
          <p:cNvSpPr/>
          <p:nvPr/>
        </p:nvSpPr>
        <p:spPr>
          <a:xfrm>
            <a:off x="7135319" y="727024"/>
            <a:ext cx="5053632" cy="1319134"/>
          </a:xfrm>
          <a:prstGeom prst="rect">
            <a:avLst/>
          </a:prstGeom>
          <a:solidFill>
            <a:srgbClr val="003A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9E4EF56-34BD-F62C-3453-78DEC83F37C6}"/>
              </a:ext>
            </a:extLst>
          </p:cNvPr>
          <p:cNvSpPr txBox="1"/>
          <p:nvPr/>
        </p:nvSpPr>
        <p:spPr>
          <a:xfrm>
            <a:off x="7359858" y="932441"/>
            <a:ext cx="2832827" cy="1015663"/>
          </a:xfrm>
          <a:prstGeom prst="rect">
            <a:avLst/>
          </a:prstGeom>
          <a:noFill/>
        </p:spPr>
        <p:txBody>
          <a:bodyPr wrap="none" rtlCol="0" anchor="ctr">
            <a:spAutoFit/>
          </a:bodyPr>
          <a:lstStyle/>
          <a:p>
            <a:pPr>
              <a:lnSpc>
                <a:spcPts val="3620"/>
              </a:lnSpc>
            </a:pPr>
            <a:r>
              <a:rPr lang="en-US" sz="3600" b="1" dirty="0">
                <a:solidFill>
                  <a:schemeClr val="bg1"/>
                </a:solidFill>
                <a:latin typeface="Gill Sans MT Pro Medium" panose="020B0502020104020203" pitchFamily="34" charset="0"/>
              </a:rPr>
              <a:t>One Mission</a:t>
            </a:r>
          </a:p>
          <a:p>
            <a:pPr>
              <a:lnSpc>
                <a:spcPts val="3620"/>
              </a:lnSpc>
            </a:pPr>
            <a:r>
              <a:rPr lang="en-US" sz="3600" b="1" dirty="0">
                <a:solidFill>
                  <a:schemeClr val="bg1"/>
                </a:solidFill>
                <a:latin typeface="Gill Sans MT Pro Medium" panose="020B0502020104020203" pitchFamily="34" charset="0"/>
              </a:rPr>
              <a:t>One Heart</a:t>
            </a:r>
          </a:p>
        </p:txBody>
      </p:sp>
      <p:sp>
        <p:nvSpPr>
          <p:cNvPr id="4" name="Rectangle 3">
            <a:extLst>
              <a:ext uri="{FF2B5EF4-FFF2-40B4-BE49-F238E27FC236}">
                <a16:creationId xmlns:a16="http://schemas.microsoft.com/office/drawing/2014/main" id="{22683403-8C94-BD8A-DC0B-AE5A825CA19B}"/>
              </a:ext>
            </a:extLst>
          </p:cNvPr>
          <p:cNvSpPr/>
          <p:nvPr/>
        </p:nvSpPr>
        <p:spPr>
          <a:xfrm>
            <a:off x="1" y="6003560"/>
            <a:ext cx="12192000" cy="854439"/>
          </a:xfrm>
          <a:prstGeom prst="rect">
            <a:avLst/>
          </a:prstGeom>
          <a:solidFill>
            <a:srgbClr val="003A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logo&#10;&#10;AI-generated content may be incorrect.">
            <a:extLst>
              <a:ext uri="{FF2B5EF4-FFF2-40B4-BE49-F238E27FC236}">
                <a16:creationId xmlns:a16="http://schemas.microsoft.com/office/drawing/2014/main" id="{DE1FE52A-7CD0-8DE1-1A21-70E1A158A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480" y="6090659"/>
            <a:ext cx="1689755" cy="614456"/>
          </a:xfrm>
          <a:prstGeom prst="rect">
            <a:avLst/>
          </a:prstGeom>
        </p:spPr>
      </p:pic>
    </p:spTree>
    <p:extLst>
      <p:ext uri="{BB962C8B-B14F-4D97-AF65-F5344CB8AC3E}">
        <p14:creationId xmlns:p14="http://schemas.microsoft.com/office/powerpoint/2010/main" val="182687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0789A-17A8-2A17-9E64-1DACF69B7D3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7B73946-90B5-9E18-5DB7-D3606DF9DD81}"/>
              </a:ext>
            </a:extLst>
          </p:cNvPr>
          <p:cNvSpPr/>
          <p:nvPr/>
        </p:nvSpPr>
        <p:spPr>
          <a:xfrm>
            <a:off x="1" y="6003560"/>
            <a:ext cx="12192000" cy="854439"/>
          </a:xfrm>
          <a:prstGeom prst="rect">
            <a:avLst/>
          </a:prstGeom>
          <a:solidFill>
            <a:srgbClr val="003A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logo&#10;&#10;AI-generated content may be incorrect.">
            <a:extLst>
              <a:ext uri="{FF2B5EF4-FFF2-40B4-BE49-F238E27FC236}">
                <a16:creationId xmlns:a16="http://schemas.microsoft.com/office/drawing/2014/main" id="{18266A13-1BEC-65BC-8B2E-8BB328D526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480" y="6090659"/>
            <a:ext cx="1689755" cy="614456"/>
          </a:xfrm>
          <a:prstGeom prst="rect">
            <a:avLst/>
          </a:prstGeom>
        </p:spPr>
      </p:pic>
      <p:sp>
        <p:nvSpPr>
          <p:cNvPr id="7" name="TextBox 6">
            <a:extLst>
              <a:ext uri="{FF2B5EF4-FFF2-40B4-BE49-F238E27FC236}">
                <a16:creationId xmlns:a16="http://schemas.microsoft.com/office/drawing/2014/main" id="{87369C5B-3AB6-2647-8B75-7ADDA21CA26E}"/>
              </a:ext>
            </a:extLst>
          </p:cNvPr>
          <p:cNvSpPr txBox="1"/>
          <p:nvPr/>
        </p:nvSpPr>
        <p:spPr>
          <a:xfrm>
            <a:off x="0" y="2561080"/>
            <a:ext cx="12191999" cy="1200329"/>
          </a:xfrm>
          <a:prstGeom prst="rect">
            <a:avLst/>
          </a:prstGeom>
          <a:noFill/>
        </p:spPr>
        <p:txBody>
          <a:bodyPr wrap="square" anchor="ctr">
            <a:spAutoFit/>
          </a:bodyPr>
          <a:lstStyle/>
          <a:p>
            <a:pPr algn="ctr">
              <a:spcAft>
                <a:spcPts val="1200"/>
              </a:spcAft>
            </a:pPr>
            <a:r>
              <a:rPr lang="en-US" sz="3600" i="1" u="none" strike="noStrike" dirty="0">
                <a:solidFill>
                  <a:schemeClr val="tx1">
                    <a:lumMod val="65000"/>
                    <a:lumOff val="35000"/>
                  </a:schemeClr>
                </a:solidFill>
                <a:effectLst/>
                <a:latin typeface="Gill Sans MT Pro Book" panose="020B0502020104020203" pitchFamily="34" charset="0"/>
              </a:rPr>
              <a:t>Serving the under-resourced Church with Bibles and training </a:t>
            </a:r>
            <a:br>
              <a:rPr lang="en-US" sz="3600" i="1" u="none" strike="noStrike" dirty="0">
                <a:solidFill>
                  <a:schemeClr val="tx1">
                    <a:lumMod val="65000"/>
                    <a:lumOff val="35000"/>
                  </a:schemeClr>
                </a:solidFill>
                <a:effectLst/>
                <a:latin typeface="Gill Sans MT Pro Book" panose="020B0502020104020203" pitchFamily="34" charset="0"/>
              </a:rPr>
            </a:br>
            <a:r>
              <a:rPr lang="en-US" sz="3600" i="1" u="none" strike="noStrike" dirty="0">
                <a:solidFill>
                  <a:schemeClr val="tx1">
                    <a:lumMod val="65000"/>
                    <a:lumOff val="35000"/>
                  </a:schemeClr>
                </a:solidFill>
                <a:effectLst/>
                <a:latin typeface="Gill Sans MT Pro Book" panose="020B0502020104020203" pitchFamily="34" charset="0"/>
              </a:rPr>
              <a:t>to transform lives worldwide through God’s Word</a:t>
            </a:r>
          </a:p>
        </p:txBody>
      </p:sp>
      <p:sp>
        <p:nvSpPr>
          <p:cNvPr id="8" name="TextBox 7">
            <a:extLst>
              <a:ext uri="{FF2B5EF4-FFF2-40B4-BE49-F238E27FC236}">
                <a16:creationId xmlns:a16="http://schemas.microsoft.com/office/drawing/2014/main" id="{84CABA09-3FFA-937C-3FA7-369B82DFD33E}"/>
              </a:ext>
            </a:extLst>
          </p:cNvPr>
          <p:cNvSpPr txBox="1"/>
          <p:nvPr/>
        </p:nvSpPr>
        <p:spPr>
          <a:xfrm>
            <a:off x="5000871" y="599607"/>
            <a:ext cx="2204450" cy="523220"/>
          </a:xfrm>
          <a:prstGeom prst="rect">
            <a:avLst/>
          </a:prstGeom>
          <a:noFill/>
        </p:spPr>
        <p:txBody>
          <a:bodyPr wrap="none" rtlCol="0">
            <a:spAutoFit/>
          </a:bodyPr>
          <a:lstStyle/>
          <a:p>
            <a:r>
              <a:rPr lang="en-US" sz="2800" b="1" dirty="0">
                <a:solidFill>
                  <a:srgbClr val="003A5D"/>
                </a:solidFill>
                <a:latin typeface="Gill Sans MT Pro Medium" panose="020B0502020104020203" pitchFamily="34" charset="0"/>
              </a:rPr>
              <a:t>Our Mission</a:t>
            </a:r>
          </a:p>
        </p:txBody>
      </p:sp>
    </p:spTree>
    <p:extLst>
      <p:ext uri="{BB962C8B-B14F-4D97-AF65-F5344CB8AC3E}">
        <p14:creationId xmlns:p14="http://schemas.microsoft.com/office/powerpoint/2010/main" val="25281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3AD6F-B21B-ECE2-EA49-0B22730E2AB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26D55D0-7A80-CEF8-EC0E-7FEA23064E68}"/>
              </a:ext>
            </a:extLst>
          </p:cNvPr>
          <p:cNvSpPr/>
          <p:nvPr/>
        </p:nvSpPr>
        <p:spPr>
          <a:xfrm>
            <a:off x="1" y="6003560"/>
            <a:ext cx="12192000" cy="854439"/>
          </a:xfrm>
          <a:prstGeom prst="rect">
            <a:avLst/>
          </a:prstGeom>
          <a:solidFill>
            <a:srgbClr val="003A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logo&#10;&#10;AI-generated content may be incorrect.">
            <a:extLst>
              <a:ext uri="{FF2B5EF4-FFF2-40B4-BE49-F238E27FC236}">
                <a16:creationId xmlns:a16="http://schemas.microsoft.com/office/drawing/2014/main" id="{1A8FCF71-E9A0-D2AE-A084-2E2837B1A8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480" y="6090659"/>
            <a:ext cx="1689755" cy="614456"/>
          </a:xfrm>
          <a:prstGeom prst="rect">
            <a:avLst/>
          </a:prstGeom>
        </p:spPr>
      </p:pic>
      <p:sp>
        <p:nvSpPr>
          <p:cNvPr id="7" name="TextBox 6">
            <a:extLst>
              <a:ext uri="{FF2B5EF4-FFF2-40B4-BE49-F238E27FC236}">
                <a16:creationId xmlns:a16="http://schemas.microsoft.com/office/drawing/2014/main" id="{A1399757-976B-5765-2301-1E2E1FFBC744}"/>
              </a:ext>
            </a:extLst>
          </p:cNvPr>
          <p:cNvSpPr txBox="1"/>
          <p:nvPr/>
        </p:nvSpPr>
        <p:spPr>
          <a:xfrm>
            <a:off x="0" y="2142076"/>
            <a:ext cx="12192000" cy="2308324"/>
          </a:xfrm>
          <a:prstGeom prst="rect">
            <a:avLst/>
          </a:prstGeom>
          <a:noFill/>
        </p:spPr>
        <p:txBody>
          <a:bodyPr wrap="square">
            <a:spAutoFit/>
          </a:bodyPr>
          <a:lstStyle/>
          <a:p>
            <a:pPr algn="ctr">
              <a:spcAft>
                <a:spcPts val="1200"/>
              </a:spcAft>
            </a:pPr>
            <a:r>
              <a:rPr lang="en-US" sz="3600" i="1" dirty="0">
                <a:solidFill>
                  <a:schemeClr val="tx1">
                    <a:lumMod val="65000"/>
                    <a:lumOff val="35000"/>
                  </a:schemeClr>
                </a:solidFill>
                <a:latin typeface="Gill Sans MT Pro Book" panose="020B0502020104020203" pitchFamily="34" charset="0"/>
                <a:cs typeface="Calibri Light" panose="020F0302020204030204" pitchFamily="34" charset="0"/>
              </a:rPr>
              <a:t>We desire to see thriving local churches around the world </a:t>
            </a:r>
            <a:br>
              <a:rPr lang="en-US" sz="3600" i="1" dirty="0">
                <a:solidFill>
                  <a:schemeClr val="tx1">
                    <a:lumMod val="65000"/>
                    <a:lumOff val="35000"/>
                  </a:schemeClr>
                </a:solidFill>
                <a:latin typeface="Gill Sans MT Pro Book" panose="020B0502020104020203" pitchFamily="34" charset="0"/>
                <a:cs typeface="Calibri Light" panose="020F0302020204030204" pitchFamily="34" charset="0"/>
              </a:rPr>
            </a:br>
            <a:r>
              <a:rPr lang="en-US" sz="3600" i="1" dirty="0">
                <a:solidFill>
                  <a:schemeClr val="tx1">
                    <a:lumMod val="65000"/>
                    <a:lumOff val="35000"/>
                  </a:schemeClr>
                </a:solidFill>
                <a:latin typeface="Gill Sans MT Pro Book" panose="020B0502020104020203" pitchFamily="34" charset="0"/>
                <a:cs typeface="Calibri Light" panose="020F0302020204030204" pitchFamily="34" charset="0"/>
              </a:rPr>
              <a:t>offering salvation, life change, and hope through </a:t>
            </a:r>
            <a:br>
              <a:rPr lang="en-US" sz="3600" i="1" dirty="0">
                <a:solidFill>
                  <a:schemeClr val="tx1">
                    <a:lumMod val="65000"/>
                    <a:lumOff val="35000"/>
                  </a:schemeClr>
                </a:solidFill>
                <a:latin typeface="Gill Sans MT Pro Book" panose="020B0502020104020203" pitchFamily="34" charset="0"/>
                <a:cs typeface="Calibri Light" panose="020F0302020204030204" pitchFamily="34" charset="0"/>
              </a:rPr>
            </a:br>
            <a:r>
              <a:rPr lang="en-US" sz="3600" i="1" dirty="0">
                <a:solidFill>
                  <a:schemeClr val="tx1">
                    <a:lumMod val="65000"/>
                    <a:lumOff val="35000"/>
                  </a:schemeClr>
                </a:solidFill>
                <a:latin typeface="Gill Sans MT Pro Book" panose="020B0502020104020203" pitchFamily="34" charset="0"/>
                <a:cs typeface="Calibri Light" panose="020F0302020204030204" pitchFamily="34" charset="0"/>
              </a:rPr>
              <a:t>biblically-based training and resources that meet the </a:t>
            </a:r>
            <a:br>
              <a:rPr lang="en-US" sz="3600" i="1" dirty="0">
                <a:solidFill>
                  <a:schemeClr val="tx1">
                    <a:lumMod val="65000"/>
                    <a:lumOff val="35000"/>
                  </a:schemeClr>
                </a:solidFill>
                <a:latin typeface="Gill Sans MT Pro Book" panose="020B0502020104020203" pitchFamily="34" charset="0"/>
                <a:cs typeface="Calibri Light" panose="020F0302020204030204" pitchFamily="34" charset="0"/>
              </a:rPr>
            </a:br>
            <a:r>
              <a:rPr lang="en-US" sz="3600" i="1" dirty="0">
                <a:solidFill>
                  <a:schemeClr val="tx1">
                    <a:lumMod val="65000"/>
                    <a:lumOff val="35000"/>
                  </a:schemeClr>
                </a:solidFill>
                <a:latin typeface="Gill Sans MT Pro Book" panose="020B0502020104020203" pitchFamily="34" charset="0"/>
                <a:cs typeface="Calibri Light" panose="020F0302020204030204" pitchFamily="34" charset="0"/>
              </a:rPr>
              <a:t>spiritual, moral, and social needs of their communities. </a:t>
            </a:r>
          </a:p>
        </p:txBody>
      </p:sp>
      <p:sp>
        <p:nvSpPr>
          <p:cNvPr id="8" name="TextBox 7">
            <a:extLst>
              <a:ext uri="{FF2B5EF4-FFF2-40B4-BE49-F238E27FC236}">
                <a16:creationId xmlns:a16="http://schemas.microsoft.com/office/drawing/2014/main" id="{6E1E31E3-514C-4769-80BE-0D52A037B307}"/>
              </a:ext>
            </a:extLst>
          </p:cNvPr>
          <p:cNvSpPr txBox="1"/>
          <p:nvPr/>
        </p:nvSpPr>
        <p:spPr>
          <a:xfrm>
            <a:off x="5105801" y="599607"/>
            <a:ext cx="1989647" cy="523220"/>
          </a:xfrm>
          <a:prstGeom prst="rect">
            <a:avLst/>
          </a:prstGeom>
          <a:noFill/>
        </p:spPr>
        <p:txBody>
          <a:bodyPr wrap="none" rtlCol="0">
            <a:spAutoFit/>
          </a:bodyPr>
          <a:lstStyle/>
          <a:p>
            <a:r>
              <a:rPr lang="en-US" sz="2800" b="1" dirty="0">
                <a:solidFill>
                  <a:srgbClr val="003A5D"/>
                </a:solidFill>
                <a:latin typeface="Gill Sans MT Pro Medium" panose="020B0502020104020203" pitchFamily="34" charset="0"/>
              </a:rPr>
              <a:t>Our Vision</a:t>
            </a:r>
          </a:p>
        </p:txBody>
      </p:sp>
    </p:spTree>
    <p:extLst>
      <p:ext uri="{BB962C8B-B14F-4D97-AF65-F5344CB8AC3E}">
        <p14:creationId xmlns:p14="http://schemas.microsoft.com/office/powerpoint/2010/main" val="355038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C96A8-67E2-7AF3-BD37-2F578AE05C3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606047E-800A-A0C2-7680-E9B70C41A4CB}"/>
              </a:ext>
            </a:extLst>
          </p:cNvPr>
          <p:cNvSpPr txBox="1"/>
          <p:nvPr/>
        </p:nvSpPr>
        <p:spPr>
          <a:xfrm>
            <a:off x="351527" y="568829"/>
            <a:ext cx="2446504" cy="584775"/>
          </a:xfrm>
          <a:prstGeom prst="rect">
            <a:avLst/>
          </a:prstGeom>
          <a:noFill/>
        </p:spPr>
        <p:txBody>
          <a:bodyPr wrap="none" rtlCol="0">
            <a:spAutoFit/>
          </a:bodyPr>
          <a:lstStyle/>
          <a:p>
            <a:r>
              <a:rPr lang="en-US" sz="3200" b="1" dirty="0">
                <a:solidFill>
                  <a:srgbClr val="003A5D"/>
                </a:solidFill>
                <a:latin typeface="Gill Sans MT Pro Medium" panose="020B0502020104020203" pitchFamily="34" charset="0"/>
              </a:rPr>
              <a:t>Quick Facts</a:t>
            </a:r>
          </a:p>
        </p:txBody>
      </p:sp>
      <p:pic>
        <p:nvPicPr>
          <p:cNvPr id="6" name="Picture 5" descr="A group of people sitting at a desk&#10;&#10;AI-generated content may be incorrect.">
            <a:extLst>
              <a:ext uri="{FF2B5EF4-FFF2-40B4-BE49-F238E27FC236}">
                <a16:creationId xmlns:a16="http://schemas.microsoft.com/office/drawing/2014/main" id="{EFDFF0EC-95CA-0D43-604B-DA63B80B5F4B}"/>
              </a:ext>
            </a:extLst>
          </p:cNvPr>
          <p:cNvPicPr>
            <a:picLocks noChangeAspect="1"/>
          </p:cNvPicPr>
          <p:nvPr/>
        </p:nvPicPr>
        <p:blipFill>
          <a:blip r:embed="rId3">
            <a:extLst>
              <a:ext uri="{28A0092B-C50C-407E-A947-70E740481C1C}">
                <a14:useLocalDpi xmlns:a14="http://schemas.microsoft.com/office/drawing/2010/main" val="0"/>
              </a:ext>
            </a:extLst>
          </a:blip>
          <a:srcRect l="569" t="8049" r="3170" b="244"/>
          <a:stretch/>
        </p:blipFill>
        <p:spPr>
          <a:xfrm>
            <a:off x="5432935" y="996127"/>
            <a:ext cx="6766560" cy="4297680"/>
          </a:xfrm>
          <a:prstGeom prst="rect">
            <a:avLst/>
          </a:prstGeom>
          <a:effectLst/>
        </p:spPr>
      </p:pic>
      <p:sp>
        <p:nvSpPr>
          <p:cNvPr id="3" name="TextBox 2">
            <a:extLst>
              <a:ext uri="{FF2B5EF4-FFF2-40B4-BE49-F238E27FC236}">
                <a16:creationId xmlns:a16="http://schemas.microsoft.com/office/drawing/2014/main" id="{1AED63A8-C1BA-A98D-C21D-EDB05031CF52}"/>
              </a:ext>
            </a:extLst>
          </p:cNvPr>
          <p:cNvSpPr txBox="1"/>
          <p:nvPr/>
        </p:nvSpPr>
        <p:spPr>
          <a:xfrm>
            <a:off x="908834" y="1936398"/>
            <a:ext cx="2776136" cy="707886"/>
          </a:xfrm>
          <a:prstGeom prst="rect">
            <a:avLst/>
          </a:prstGeom>
          <a:noFill/>
        </p:spPr>
        <p:txBody>
          <a:bodyPr wrap="square">
            <a:spAutoFit/>
          </a:bodyPr>
          <a:lstStyle/>
          <a:p>
            <a:pPr>
              <a:spcAft>
                <a:spcPts val="1200"/>
              </a:spcAft>
            </a:pPr>
            <a:r>
              <a:rPr lang="en-US" sz="4000" b="1" dirty="0">
                <a:solidFill>
                  <a:schemeClr val="tx1">
                    <a:lumMod val="50000"/>
                    <a:lumOff val="50000"/>
                  </a:schemeClr>
                </a:solidFill>
                <a:latin typeface="Gill Sans MT Pro Medium" panose="020B0502020104020203" pitchFamily="34" charset="0"/>
                <a:cs typeface="Calibri Light" panose="020F0302020204030204" pitchFamily="34" charset="0"/>
              </a:rPr>
              <a:t>400,000+</a:t>
            </a:r>
          </a:p>
        </p:txBody>
      </p:sp>
      <p:sp>
        <p:nvSpPr>
          <p:cNvPr id="7" name="TextBox 6">
            <a:extLst>
              <a:ext uri="{FF2B5EF4-FFF2-40B4-BE49-F238E27FC236}">
                <a16:creationId xmlns:a16="http://schemas.microsoft.com/office/drawing/2014/main" id="{3B64E53C-B347-ED25-6B01-3F3E7B0990CD}"/>
              </a:ext>
            </a:extLst>
          </p:cNvPr>
          <p:cNvSpPr txBox="1"/>
          <p:nvPr/>
        </p:nvSpPr>
        <p:spPr>
          <a:xfrm>
            <a:off x="912843" y="2638485"/>
            <a:ext cx="3336866" cy="1569660"/>
          </a:xfrm>
          <a:prstGeom prst="rect">
            <a:avLst/>
          </a:prstGeom>
          <a:noFill/>
        </p:spPr>
        <p:txBody>
          <a:bodyPr wrap="square">
            <a:spAutoFit/>
          </a:bodyPr>
          <a:lstStyle/>
          <a:p>
            <a:pPr>
              <a:spcAft>
                <a:spcPts val="1200"/>
              </a:spcAft>
            </a:pPr>
            <a:r>
              <a:rPr lang="en-US" sz="2400" dirty="0">
                <a:solidFill>
                  <a:schemeClr val="tx1">
                    <a:lumMod val="65000"/>
                    <a:lumOff val="35000"/>
                  </a:schemeClr>
                </a:solidFill>
                <a:latin typeface="Gill Sans MT Pro Light" panose="020B0302020104020203" pitchFamily="34" charset="0"/>
                <a:cs typeface="Calibri Light" panose="020F0302020204030204" pitchFamily="34" charset="0"/>
              </a:rPr>
              <a:t>People reached </a:t>
            </a:r>
            <a:r>
              <a:rPr lang="en-US" sz="2400" i="1" dirty="0">
                <a:solidFill>
                  <a:schemeClr val="tx1">
                    <a:lumMod val="65000"/>
                    <a:lumOff val="35000"/>
                  </a:schemeClr>
                </a:solidFill>
                <a:latin typeface="Gill Sans MT Pro Light" panose="020B0302020104020203" pitchFamily="34" charset="0"/>
                <a:cs typeface="Calibri Light" panose="020F0302020204030204" pitchFamily="34" charset="0"/>
              </a:rPr>
              <a:t>annually</a:t>
            </a:r>
            <a:br>
              <a:rPr lang="en-US" sz="2400" dirty="0">
                <a:solidFill>
                  <a:schemeClr val="tx1">
                    <a:lumMod val="65000"/>
                    <a:lumOff val="35000"/>
                  </a:schemeClr>
                </a:solidFill>
                <a:latin typeface="Gill Sans MT Pro Light" panose="020B0302020104020203" pitchFamily="34" charset="0"/>
                <a:cs typeface="Calibri Light" panose="020F0302020204030204" pitchFamily="34" charset="0"/>
              </a:rPr>
            </a:br>
            <a:r>
              <a:rPr lang="en-US" sz="2400" dirty="0">
                <a:solidFill>
                  <a:schemeClr val="tx1">
                    <a:lumMod val="65000"/>
                    <a:lumOff val="35000"/>
                  </a:schemeClr>
                </a:solidFill>
                <a:latin typeface="Gill Sans MT Pro Light" panose="020B0302020104020203" pitchFamily="34" charset="0"/>
                <a:cs typeface="Calibri Light" panose="020F0302020204030204" pitchFamily="34" charset="0"/>
              </a:rPr>
              <a:t>with the Gospel,</a:t>
            </a:r>
            <a:br>
              <a:rPr lang="en-US" sz="2400" dirty="0">
                <a:solidFill>
                  <a:schemeClr val="tx1">
                    <a:lumMod val="65000"/>
                    <a:lumOff val="35000"/>
                  </a:schemeClr>
                </a:solidFill>
                <a:latin typeface="Gill Sans MT Pro Light" panose="020B0302020104020203" pitchFamily="34" charset="0"/>
                <a:cs typeface="Calibri Light" panose="020F0302020204030204" pitchFamily="34" charset="0"/>
              </a:rPr>
            </a:br>
            <a:r>
              <a:rPr lang="en-US" sz="2400" dirty="0">
                <a:solidFill>
                  <a:schemeClr val="tx1">
                    <a:lumMod val="65000"/>
                    <a:lumOff val="35000"/>
                  </a:schemeClr>
                </a:solidFill>
                <a:latin typeface="Gill Sans MT Pro Light" panose="020B0302020104020203" pitchFamily="34" charset="0"/>
                <a:cs typeface="Calibri Light" panose="020F0302020204030204" pitchFamily="34" charset="0"/>
              </a:rPr>
              <a:t>using Bible League’s </a:t>
            </a:r>
            <a:br>
              <a:rPr lang="en-US" sz="2400" dirty="0">
                <a:solidFill>
                  <a:schemeClr val="tx1">
                    <a:lumMod val="65000"/>
                    <a:lumOff val="35000"/>
                  </a:schemeClr>
                </a:solidFill>
                <a:latin typeface="Gill Sans MT Pro Light" panose="020B0302020104020203" pitchFamily="34" charset="0"/>
                <a:cs typeface="Calibri Light" panose="020F0302020204030204" pitchFamily="34" charset="0"/>
              </a:rPr>
            </a:br>
            <a:r>
              <a:rPr lang="en-US" sz="2400" i="1" dirty="0">
                <a:solidFill>
                  <a:schemeClr val="tx1">
                    <a:lumMod val="65000"/>
                    <a:lumOff val="35000"/>
                  </a:schemeClr>
                </a:solidFill>
                <a:latin typeface="Gill Sans MT Pro Light" panose="020B0302020104020203" pitchFamily="34" charset="0"/>
                <a:cs typeface="Calibri Light" panose="020F0302020204030204" pitchFamily="34" charset="0"/>
              </a:rPr>
              <a:t>Church Planter Training</a:t>
            </a:r>
          </a:p>
        </p:txBody>
      </p:sp>
      <p:sp>
        <p:nvSpPr>
          <p:cNvPr id="8" name="Rectangle 7">
            <a:extLst>
              <a:ext uri="{FF2B5EF4-FFF2-40B4-BE49-F238E27FC236}">
                <a16:creationId xmlns:a16="http://schemas.microsoft.com/office/drawing/2014/main" id="{0DB2E8EB-E4A8-FC54-050D-FFEFFCF16963}"/>
              </a:ext>
            </a:extLst>
          </p:cNvPr>
          <p:cNvSpPr/>
          <p:nvPr/>
        </p:nvSpPr>
        <p:spPr>
          <a:xfrm>
            <a:off x="1" y="6003560"/>
            <a:ext cx="12192000" cy="854439"/>
          </a:xfrm>
          <a:prstGeom prst="rect">
            <a:avLst/>
          </a:prstGeom>
          <a:solidFill>
            <a:srgbClr val="003A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and white logo&#10;&#10;AI-generated content may be incorrect.">
            <a:extLst>
              <a:ext uri="{FF2B5EF4-FFF2-40B4-BE49-F238E27FC236}">
                <a16:creationId xmlns:a16="http://schemas.microsoft.com/office/drawing/2014/main" id="{01C95FB5-F95B-59E4-DD7C-D5EB866EB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480" y="6090659"/>
            <a:ext cx="1689755" cy="614456"/>
          </a:xfrm>
          <a:prstGeom prst="rect">
            <a:avLst/>
          </a:prstGeom>
        </p:spPr>
      </p:pic>
    </p:spTree>
    <p:extLst>
      <p:ext uri="{BB962C8B-B14F-4D97-AF65-F5344CB8AC3E}">
        <p14:creationId xmlns:p14="http://schemas.microsoft.com/office/powerpoint/2010/main" val="396944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54B3B-4895-621A-3DC7-48EEFBF2F5F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F6B1B6B-253D-7D40-D25D-E5A66140181B}"/>
              </a:ext>
            </a:extLst>
          </p:cNvPr>
          <p:cNvSpPr txBox="1"/>
          <p:nvPr/>
        </p:nvSpPr>
        <p:spPr>
          <a:xfrm>
            <a:off x="351527" y="568829"/>
            <a:ext cx="2446504" cy="584775"/>
          </a:xfrm>
          <a:prstGeom prst="rect">
            <a:avLst/>
          </a:prstGeom>
          <a:noFill/>
        </p:spPr>
        <p:txBody>
          <a:bodyPr wrap="none" rtlCol="0">
            <a:spAutoFit/>
          </a:bodyPr>
          <a:lstStyle/>
          <a:p>
            <a:r>
              <a:rPr lang="en-US" sz="3200" b="1" dirty="0">
                <a:solidFill>
                  <a:srgbClr val="003A5D"/>
                </a:solidFill>
                <a:latin typeface="Gill Sans MT Pro Medium" panose="020B0502020104020203" pitchFamily="34" charset="0"/>
              </a:rPr>
              <a:t>Quick Facts</a:t>
            </a:r>
          </a:p>
        </p:txBody>
      </p:sp>
      <p:sp>
        <p:nvSpPr>
          <p:cNvPr id="7" name="TextBox 6">
            <a:extLst>
              <a:ext uri="{FF2B5EF4-FFF2-40B4-BE49-F238E27FC236}">
                <a16:creationId xmlns:a16="http://schemas.microsoft.com/office/drawing/2014/main" id="{A6DB7500-3849-584F-9D66-2A94849F62D7}"/>
              </a:ext>
            </a:extLst>
          </p:cNvPr>
          <p:cNvSpPr txBox="1"/>
          <p:nvPr/>
        </p:nvSpPr>
        <p:spPr>
          <a:xfrm>
            <a:off x="912843" y="2638485"/>
            <a:ext cx="3336866" cy="1569660"/>
          </a:xfrm>
          <a:prstGeom prst="rect">
            <a:avLst/>
          </a:prstGeom>
          <a:noFill/>
        </p:spPr>
        <p:txBody>
          <a:bodyPr wrap="square">
            <a:spAutoFit/>
          </a:bodyPr>
          <a:lstStyle/>
          <a:p>
            <a:pPr>
              <a:spcAft>
                <a:spcPts val="1200"/>
              </a:spcAft>
            </a:pPr>
            <a:r>
              <a:rPr lang="en-US" sz="2400" dirty="0">
                <a:solidFill>
                  <a:schemeClr val="tx1">
                    <a:lumMod val="65000"/>
                    <a:lumOff val="35000"/>
                  </a:schemeClr>
                </a:solidFill>
                <a:latin typeface="Gill Sans MT Pro Light" panose="020B0302020104020203" pitchFamily="34" charset="0"/>
                <a:cs typeface="Calibri Light" panose="020F0302020204030204" pitchFamily="34" charset="0"/>
              </a:rPr>
              <a:t>The number of new churches Bible League’s </a:t>
            </a:r>
            <a:br>
              <a:rPr lang="en-US" sz="2400" dirty="0">
                <a:solidFill>
                  <a:schemeClr val="tx1">
                    <a:lumMod val="65000"/>
                    <a:lumOff val="35000"/>
                  </a:schemeClr>
                </a:solidFill>
                <a:latin typeface="Gill Sans MT Pro Light" panose="020B0302020104020203" pitchFamily="34" charset="0"/>
                <a:cs typeface="Calibri Light" panose="020F0302020204030204" pitchFamily="34" charset="0"/>
              </a:rPr>
            </a:br>
            <a:r>
              <a:rPr lang="en-US" sz="2400" i="1" dirty="0">
                <a:solidFill>
                  <a:schemeClr val="tx1">
                    <a:lumMod val="65000"/>
                    <a:lumOff val="35000"/>
                  </a:schemeClr>
                </a:solidFill>
                <a:latin typeface="Gill Sans MT Pro Light" panose="020B0302020104020203" pitchFamily="34" charset="0"/>
                <a:cs typeface="Calibri Light" panose="020F0302020204030204" pitchFamily="34" charset="0"/>
              </a:rPr>
              <a:t>Church Planter Training </a:t>
            </a:r>
            <a:r>
              <a:rPr lang="en-US" sz="2400" dirty="0">
                <a:solidFill>
                  <a:schemeClr val="tx1">
                    <a:lumMod val="65000"/>
                    <a:lumOff val="35000"/>
                  </a:schemeClr>
                </a:solidFill>
                <a:latin typeface="Gill Sans MT Pro Light" panose="020B0302020104020203" pitchFamily="34" charset="0"/>
                <a:cs typeface="Calibri Light" panose="020F0302020204030204" pitchFamily="34" charset="0"/>
              </a:rPr>
              <a:t>helped launch since 1989</a:t>
            </a:r>
          </a:p>
        </p:txBody>
      </p:sp>
      <p:sp>
        <p:nvSpPr>
          <p:cNvPr id="8" name="Rectangle 7">
            <a:extLst>
              <a:ext uri="{FF2B5EF4-FFF2-40B4-BE49-F238E27FC236}">
                <a16:creationId xmlns:a16="http://schemas.microsoft.com/office/drawing/2014/main" id="{D2641013-0B82-7C6A-B0D5-FB8E3BB6914C}"/>
              </a:ext>
            </a:extLst>
          </p:cNvPr>
          <p:cNvSpPr/>
          <p:nvPr/>
        </p:nvSpPr>
        <p:spPr>
          <a:xfrm>
            <a:off x="1" y="6003560"/>
            <a:ext cx="12192000" cy="854439"/>
          </a:xfrm>
          <a:prstGeom prst="rect">
            <a:avLst/>
          </a:prstGeom>
          <a:solidFill>
            <a:srgbClr val="003A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and white logo&#10;&#10;AI-generated content may be incorrect.">
            <a:extLst>
              <a:ext uri="{FF2B5EF4-FFF2-40B4-BE49-F238E27FC236}">
                <a16:creationId xmlns:a16="http://schemas.microsoft.com/office/drawing/2014/main" id="{A8B04B8E-9E51-6B58-7B13-9518A5C29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480" y="6090659"/>
            <a:ext cx="1689755" cy="614456"/>
          </a:xfrm>
          <a:prstGeom prst="rect">
            <a:avLst/>
          </a:prstGeom>
        </p:spPr>
      </p:pic>
      <p:pic>
        <p:nvPicPr>
          <p:cNvPr id="4" name="Picture 3" descr="A person standing at a podium with a crowd of people in the background&#10;&#10;AI-generated content may be incorrect.">
            <a:extLst>
              <a:ext uri="{FF2B5EF4-FFF2-40B4-BE49-F238E27FC236}">
                <a16:creationId xmlns:a16="http://schemas.microsoft.com/office/drawing/2014/main" id="{4A82349B-AF08-AF06-D6E7-BD42F81629E4}"/>
              </a:ext>
            </a:extLst>
          </p:cNvPr>
          <p:cNvPicPr>
            <a:picLocks noChangeAspect="1"/>
          </p:cNvPicPr>
          <p:nvPr/>
        </p:nvPicPr>
        <p:blipFill>
          <a:blip r:embed="rId4">
            <a:extLst>
              <a:ext uri="{28A0092B-C50C-407E-A947-70E740481C1C}">
                <a14:useLocalDpi xmlns:a14="http://schemas.microsoft.com/office/drawing/2010/main" val="0"/>
              </a:ext>
            </a:extLst>
          </a:blip>
          <a:srcRect l="-778" t="11447" r="10103" b="7775"/>
          <a:stretch/>
        </p:blipFill>
        <p:spPr>
          <a:xfrm>
            <a:off x="5350476" y="786265"/>
            <a:ext cx="6841524" cy="4515406"/>
          </a:xfrm>
          <a:prstGeom prst="rect">
            <a:avLst/>
          </a:prstGeom>
          <a:effectLst/>
        </p:spPr>
      </p:pic>
      <p:sp>
        <p:nvSpPr>
          <p:cNvPr id="10" name="TextBox 9">
            <a:extLst>
              <a:ext uri="{FF2B5EF4-FFF2-40B4-BE49-F238E27FC236}">
                <a16:creationId xmlns:a16="http://schemas.microsoft.com/office/drawing/2014/main" id="{BAE5048B-8BD0-06C1-1C55-2502362DC602}"/>
              </a:ext>
            </a:extLst>
          </p:cNvPr>
          <p:cNvSpPr txBox="1"/>
          <p:nvPr/>
        </p:nvSpPr>
        <p:spPr>
          <a:xfrm>
            <a:off x="901906" y="4472466"/>
            <a:ext cx="3806018" cy="400110"/>
          </a:xfrm>
          <a:prstGeom prst="rect">
            <a:avLst/>
          </a:prstGeom>
          <a:noFill/>
        </p:spPr>
        <p:txBody>
          <a:bodyPr wrap="square">
            <a:spAutoFit/>
          </a:bodyPr>
          <a:lstStyle/>
          <a:p>
            <a:pPr>
              <a:spcAft>
                <a:spcPts val="1200"/>
              </a:spcAft>
            </a:pPr>
            <a:r>
              <a:rPr lang="en-US" sz="2000" dirty="0">
                <a:solidFill>
                  <a:schemeClr val="tx2">
                    <a:lumMod val="75000"/>
                    <a:lumOff val="25000"/>
                  </a:schemeClr>
                </a:solidFill>
                <a:latin typeface="Gill Sans MT Pro Medium" panose="020B0502020104020203" pitchFamily="34" charset="0"/>
                <a:cs typeface="Calibri Light" panose="020F0302020204030204" pitchFamily="34" charset="0"/>
              </a:rPr>
              <a:t>= one new church every 6 minutes</a:t>
            </a:r>
          </a:p>
        </p:txBody>
      </p:sp>
      <p:sp>
        <p:nvSpPr>
          <p:cNvPr id="6" name="TextBox 5">
            <a:extLst>
              <a:ext uri="{FF2B5EF4-FFF2-40B4-BE49-F238E27FC236}">
                <a16:creationId xmlns:a16="http://schemas.microsoft.com/office/drawing/2014/main" id="{E8953AA3-46C1-D5A9-1871-99D49A29525B}"/>
              </a:ext>
            </a:extLst>
          </p:cNvPr>
          <p:cNvSpPr txBox="1"/>
          <p:nvPr/>
        </p:nvSpPr>
        <p:spPr>
          <a:xfrm>
            <a:off x="908834" y="1936398"/>
            <a:ext cx="2776136" cy="707886"/>
          </a:xfrm>
          <a:prstGeom prst="rect">
            <a:avLst/>
          </a:prstGeom>
          <a:noFill/>
        </p:spPr>
        <p:txBody>
          <a:bodyPr wrap="square">
            <a:spAutoFit/>
          </a:bodyPr>
          <a:lstStyle/>
          <a:p>
            <a:pPr>
              <a:spcAft>
                <a:spcPts val="1200"/>
              </a:spcAft>
            </a:pPr>
            <a:r>
              <a:rPr lang="en-US" sz="4000" b="1" dirty="0">
                <a:solidFill>
                  <a:schemeClr val="tx1">
                    <a:lumMod val="50000"/>
                    <a:lumOff val="50000"/>
                  </a:schemeClr>
                </a:solidFill>
                <a:latin typeface="Gill Sans MT Pro Medium" panose="020B0502020104020203" pitchFamily="34" charset="0"/>
                <a:cs typeface="Calibri Light" panose="020F0302020204030204" pitchFamily="34" charset="0"/>
              </a:rPr>
              <a:t>82,000</a:t>
            </a:r>
          </a:p>
        </p:txBody>
      </p:sp>
    </p:spTree>
    <p:extLst>
      <p:ext uri="{BB962C8B-B14F-4D97-AF65-F5344CB8AC3E}">
        <p14:creationId xmlns:p14="http://schemas.microsoft.com/office/powerpoint/2010/main" val="402598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3A5D"/>
        </a:solidFill>
        <a:effectLst/>
      </p:bgPr>
    </p:bg>
    <p:spTree>
      <p:nvGrpSpPr>
        <p:cNvPr id="1" name="">
          <a:extLst>
            <a:ext uri="{FF2B5EF4-FFF2-40B4-BE49-F238E27FC236}">
              <a16:creationId xmlns:a16="http://schemas.microsoft.com/office/drawing/2014/main" id="{A994EB75-FAEA-3B0A-E3B8-56A8D77844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65E4AB-2322-49A7-8383-8117C8BEBA94}"/>
              </a:ext>
            </a:extLst>
          </p:cNvPr>
          <p:cNvSpPr>
            <a:spLocks noGrp="1"/>
          </p:cNvSpPr>
          <p:nvPr>
            <p:ph type="title"/>
          </p:nvPr>
        </p:nvSpPr>
        <p:spPr>
          <a:xfrm>
            <a:off x="0" y="2766218"/>
            <a:ext cx="12192000" cy="1325563"/>
          </a:xfrm>
        </p:spPr>
        <p:txBody>
          <a:bodyPr>
            <a:normAutofit/>
          </a:bodyPr>
          <a:lstStyle/>
          <a:p>
            <a:pPr algn="ctr"/>
            <a:r>
              <a:rPr lang="en-US" sz="4800" b="1" dirty="0">
                <a:solidFill>
                  <a:schemeClr val="bg1"/>
                </a:solidFill>
                <a:latin typeface="Gill Sans MT Pro Medium" panose="020B0502020104020203" pitchFamily="34" charset="0"/>
              </a:rPr>
              <a:t>How might we </a:t>
            </a:r>
            <a:r>
              <a:rPr lang="en-US" sz="4800" b="1" dirty="0">
                <a:solidFill>
                  <a:srgbClr val="E6DF52"/>
                </a:solidFill>
                <a:latin typeface="Gill Sans MT Pro Medium" panose="020B0502020104020203" pitchFamily="34" charset="0"/>
              </a:rPr>
              <a:t>partner</a:t>
            </a:r>
            <a:r>
              <a:rPr lang="en-US" sz="4800" b="1" dirty="0">
                <a:solidFill>
                  <a:schemeClr val="bg1"/>
                </a:solidFill>
                <a:latin typeface="Gill Sans MT Pro Medium" panose="020B0502020104020203" pitchFamily="34" charset="0"/>
              </a:rPr>
              <a:t> to see God </a:t>
            </a:r>
            <a:r>
              <a:rPr lang="en-US" sz="4800" b="1" dirty="0">
                <a:solidFill>
                  <a:srgbClr val="92D050"/>
                </a:solidFill>
                <a:latin typeface="Gill Sans MT Pro Medium" panose="020B0502020104020203" pitchFamily="34" charset="0"/>
              </a:rPr>
              <a:t>move</a:t>
            </a:r>
            <a:r>
              <a:rPr lang="en-US" sz="4800" b="1" dirty="0">
                <a:solidFill>
                  <a:schemeClr val="bg1"/>
                </a:solidFill>
                <a:latin typeface="Gill Sans MT Pro Medium" panose="020B0502020104020203" pitchFamily="34" charset="0"/>
              </a:rPr>
              <a:t>?</a:t>
            </a:r>
          </a:p>
        </p:txBody>
      </p:sp>
    </p:spTree>
    <p:extLst>
      <p:ext uri="{BB962C8B-B14F-4D97-AF65-F5344CB8AC3E}">
        <p14:creationId xmlns:p14="http://schemas.microsoft.com/office/powerpoint/2010/main" val="296491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4FAC9-3185-0432-BFB3-B2F37A32640A}"/>
            </a:ext>
          </a:extLst>
        </p:cNvPr>
        <p:cNvGrpSpPr/>
        <p:nvPr/>
      </p:nvGrpSpPr>
      <p:grpSpPr>
        <a:xfrm>
          <a:off x="0" y="0"/>
          <a:ext cx="0" cy="0"/>
          <a:chOff x="0" y="0"/>
          <a:chExt cx="0" cy="0"/>
        </a:xfrm>
      </p:grpSpPr>
      <p:pic>
        <p:nvPicPr>
          <p:cNvPr id="4" name="Picture 3" descr="A group of people standing around a person">
            <a:extLst>
              <a:ext uri="{FF2B5EF4-FFF2-40B4-BE49-F238E27FC236}">
                <a16:creationId xmlns:a16="http://schemas.microsoft.com/office/drawing/2014/main" id="{72AFE407-1E9D-8CAA-BD59-D3633AEFC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3221" y="1247331"/>
            <a:ext cx="6088779" cy="4059186"/>
          </a:xfrm>
          <a:prstGeom prst="rect">
            <a:avLst/>
          </a:prstGeom>
          <a:effectLst/>
        </p:spPr>
      </p:pic>
      <p:sp>
        <p:nvSpPr>
          <p:cNvPr id="2" name="TextBox 1">
            <a:extLst>
              <a:ext uri="{FF2B5EF4-FFF2-40B4-BE49-F238E27FC236}">
                <a16:creationId xmlns:a16="http://schemas.microsoft.com/office/drawing/2014/main" id="{93AE4097-652E-9488-45BA-F41F30A4992D}"/>
              </a:ext>
            </a:extLst>
          </p:cNvPr>
          <p:cNvSpPr txBox="1"/>
          <p:nvPr/>
        </p:nvSpPr>
        <p:spPr>
          <a:xfrm>
            <a:off x="764498" y="2089092"/>
            <a:ext cx="4648076" cy="2754600"/>
          </a:xfrm>
          <a:prstGeom prst="rect">
            <a:avLst/>
          </a:prstGeom>
          <a:noFill/>
        </p:spPr>
        <p:txBody>
          <a:bodyPr wrap="square" rtlCol="0">
            <a:spAutoFit/>
          </a:bodyPr>
          <a:lstStyle/>
          <a:p>
            <a:pPr>
              <a:spcAft>
                <a:spcPts val="600"/>
              </a:spcAft>
            </a:pPr>
            <a:r>
              <a:rPr lang="en-US" sz="2800" dirty="0">
                <a:solidFill>
                  <a:schemeClr val="tx1">
                    <a:lumMod val="65000"/>
                    <a:lumOff val="35000"/>
                  </a:schemeClr>
                </a:solidFill>
                <a:latin typeface="Gill Sans MT Pro Book" panose="020B0502020104020203" pitchFamily="34" charset="0"/>
              </a:rPr>
              <a:t>Join a growing movement </a:t>
            </a:r>
            <a:br>
              <a:rPr lang="en-US" sz="2800" dirty="0">
                <a:solidFill>
                  <a:schemeClr val="tx1">
                    <a:lumMod val="65000"/>
                    <a:lumOff val="35000"/>
                  </a:schemeClr>
                </a:solidFill>
                <a:latin typeface="Gill Sans MT Pro Book" panose="020B0502020104020203" pitchFamily="34" charset="0"/>
              </a:rPr>
            </a:br>
            <a:r>
              <a:rPr lang="en-US" sz="2800" dirty="0">
                <a:solidFill>
                  <a:schemeClr val="tx1">
                    <a:lumMod val="65000"/>
                    <a:lumOff val="35000"/>
                  </a:schemeClr>
                </a:solidFill>
                <a:latin typeface="Gill Sans MT Pro Book" panose="020B0502020104020203" pitchFamily="34" charset="0"/>
              </a:rPr>
              <a:t>of church planters by helping </a:t>
            </a:r>
            <a:br>
              <a:rPr lang="en-US" sz="2800" dirty="0">
                <a:solidFill>
                  <a:schemeClr val="tx1">
                    <a:lumMod val="65000"/>
                    <a:lumOff val="35000"/>
                  </a:schemeClr>
                </a:solidFill>
                <a:latin typeface="Gill Sans MT Pro Book" panose="020B0502020104020203" pitchFamily="34" charset="0"/>
              </a:rPr>
            </a:br>
            <a:r>
              <a:rPr lang="en-US" sz="2800" dirty="0">
                <a:solidFill>
                  <a:schemeClr val="tx1">
                    <a:lumMod val="65000"/>
                    <a:lumOff val="35000"/>
                  </a:schemeClr>
                </a:solidFill>
                <a:latin typeface="Gill Sans MT Pro Book" panose="020B0502020104020203" pitchFamily="34" charset="0"/>
              </a:rPr>
              <a:t>to provide:</a:t>
            </a:r>
          </a:p>
          <a:p>
            <a:pPr marL="685800" indent="-223838">
              <a:buFont typeface="Arial" panose="020B0604020202020204" pitchFamily="34" charset="0"/>
              <a:buChar char="•"/>
            </a:pPr>
            <a:r>
              <a:rPr lang="en-US" sz="2800" dirty="0">
                <a:solidFill>
                  <a:schemeClr val="tx1">
                    <a:lumMod val="65000"/>
                    <a:lumOff val="35000"/>
                  </a:schemeClr>
                </a:solidFill>
                <a:latin typeface="Gill Sans MT Pro Book" panose="020B0502020104020203" pitchFamily="34" charset="0"/>
              </a:rPr>
              <a:t>Bibles </a:t>
            </a:r>
          </a:p>
          <a:p>
            <a:pPr marL="685800" indent="-223838">
              <a:buFont typeface="Arial" panose="020B0604020202020204" pitchFamily="34" charset="0"/>
              <a:buChar char="•"/>
            </a:pPr>
            <a:r>
              <a:rPr lang="en-US" sz="2800" dirty="0">
                <a:solidFill>
                  <a:schemeClr val="tx1">
                    <a:lumMod val="65000"/>
                    <a:lumOff val="35000"/>
                  </a:schemeClr>
                </a:solidFill>
                <a:latin typeface="Gill Sans MT Pro Book" panose="020B0502020104020203" pitchFamily="34" charset="0"/>
              </a:rPr>
              <a:t>Bible study booklets</a:t>
            </a:r>
          </a:p>
          <a:p>
            <a:pPr marL="685800" indent="-223838">
              <a:buFont typeface="Arial" panose="020B0604020202020204" pitchFamily="34" charset="0"/>
              <a:buChar char="•"/>
            </a:pPr>
            <a:r>
              <a:rPr lang="en-US" sz="2800" dirty="0">
                <a:solidFill>
                  <a:schemeClr val="tx1">
                    <a:lumMod val="65000"/>
                    <a:lumOff val="35000"/>
                  </a:schemeClr>
                </a:solidFill>
                <a:latin typeface="Gill Sans MT Pro Book" panose="020B0502020104020203" pitchFamily="34" charset="0"/>
              </a:rPr>
              <a:t>Training</a:t>
            </a:r>
          </a:p>
        </p:txBody>
      </p:sp>
      <p:sp>
        <p:nvSpPr>
          <p:cNvPr id="3" name="Rectangle 2">
            <a:extLst>
              <a:ext uri="{FF2B5EF4-FFF2-40B4-BE49-F238E27FC236}">
                <a16:creationId xmlns:a16="http://schemas.microsoft.com/office/drawing/2014/main" id="{3AE17A6B-AA3A-BD82-DCBF-2DA22D05A9DB}"/>
              </a:ext>
            </a:extLst>
          </p:cNvPr>
          <p:cNvSpPr/>
          <p:nvPr/>
        </p:nvSpPr>
        <p:spPr>
          <a:xfrm>
            <a:off x="1" y="6003560"/>
            <a:ext cx="12192000" cy="854439"/>
          </a:xfrm>
          <a:prstGeom prst="rect">
            <a:avLst/>
          </a:prstGeom>
          <a:solidFill>
            <a:srgbClr val="003A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AI-generated content may be incorrect.">
            <a:extLst>
              <a:ext uri="{FF2B5EF4-FFF2-40B4-BE49-F238E27FC236}">
                <a16:creationId xmlns:a16="http://schemas.microsoft.com/office/drawing/2014/main" id="{F88760A4-2272-7B9E-C78F-D10CEDB50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480" y="6090659"/>
            <a:ext cx="1689755" cy="614456"/>
          </a:xfrm>
          <a:prstGeom prst="rect">
            <a:avLst/>
          </a:prstGeom>
        </p:spPr>
      </p:pic>
      <p:sp>
        <p:nvSpPr>
          <p:cNvPr id="7" name="TextBox 6">
            <a:extLst>
              <a:ext uri="{FF2B5EF4-FFF2-40B4-BE49-F238E27FC236}">
                <a16:creationId xmlns:a16="http://schemas.microsoft.com/office/drawing/2014/main" id="{864092A1-D781-958B-AA0E-5D9E43895F66}"/>
              </a:ext>
            </a:extLst>
          </p:cNvPr>
          <p:cNvSpPr txBox="1"/>
          <p:nvPr/>
        </p:nvSpPr>
        <p:spPr>
          <a:xfrm>
            <a:off x="764498" y="1247331"/>
            <a:ext cx="5806398" cy="584775"/>
          </a:xfrm>
          <a:prstGeom prst="rect">
            <a:avLst/>
          </a:prstGeom>
          <a:noFill/>
        </p:spPr>
        <p:txBody>
          <a:bodyPr wrap="none" rtlCol="0">
            <a:spAutoFit/>
          </a:bodyPr>
          <a:lstStyle/>
          <a:p>
            <a:r>
              <a:rPr lang="en-US" sz="3200" b="1" dirty="0">
                <a:solidFill>
                  <a:srgbClr val="003A5D"/>
                </a:solidFill>
                <a:latin typeface="Gill Sans MT Pro Medium" panose="020B0502020104020203" pitchFamily="34" charset="0"/>
              </a:rPr>
              <a:t>Partnering with Bible League</a:t>
            </a:r>
          </a:p>
        </p:txBody>
      </p:sp>
    </p:spTree>
    <p:extLst>
      <p:ext uri="{BB962C8B-B14F-4D97-AF65-F5344CB8AC3E}">
        <p14:creationId xmlns:p14="http://schemas.microsoft.com/office/powerpoint/2010/main" val="327456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CEDBE-E5E6-4E58-9A51-25E7D708E22D}"/>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8CD1EDDA-CA2B-506C-7D8F-2AFB866BD717}"/>
              </a:ext>
            </a:extLst>
          </p:cNvPr>
          <p:cNvSpPr/>
          <p:nvPr/>
        </p:nvSpPr>
        <p:spPr>
          <a:xfrm>
            <a:off x="1" y="6288698"/>
            <a:ext cx="12192000" cy="569302"/>
          </a:xfrm>
          <a:prstGeom prst="rect">
            <a:avLst/>
          </a:prstGeom>
          <a:gradFill flip="none" rotWithShape="1">
            <a:gsLst>
              <a:gs pos="25000">
                <a:schemeClr val="bg1"/>
              </a:gs>
              <a:gs pos="100000">
                <a:schemeClr val="accent1"/>
              </a:gs>
              <a:gs pos="100000">
                <a:schemeClr val="accent1"/>
              </a:gs>
              <a:gs pos="85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ADCAC19D-F304-05DE-9B59-1CD1033684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76239"/>
            <a:ext cx="2484705" cy="828235"/>
          </a:xfrm>
          <a:prstGeom prst="rect">
            <a:avLst/>
          </a:prstGeom>
        </p:spPr>
      </p:pic>
      <p:pic>
        <p:nvPicPr>
          <p:cNvPr id="6" name="Picture 5" descr="A person holding a book&#10;&#10;AI-generated content may be incorrect.">
            <a:extLst>
              <a:ext uri="{FF2B5EF4-FFF2-40B4-BE49-F238E27FC236}">
                <a16:creationId xmlns:a16="http://schemas.microsoft.com/office/drawing/2014/main" id="{B24ED118-E463-060F-282A-E58E08F22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7763" y="1243583"/>
            <a:ext cx="6134237" cy="4089491"/>
          </a:xfrm>
          <a:prstGeom prst="rect">
            <a:avLst/>
          </a:prstGeom>
          <a:effectLst/>
        </p:spPr>
      </p:pic>
      <p:sp>
        <p:nvSpPr>
          <p:cNvPr id="2" name="Rectangle 1">
            <a:extLst>
              <a:ext uri="{FF2B5EF4-FFF2-40B4-BE49-F238E27FC236}">
                <a16:creationId xmlns:a16="http://schemas.microsoft.com/office/drawing/2014/main" id="{9D48259C-C076-AA1B-16BD-67F42E163E7E}"/>
              </a:ext>
            </a:extLst>
          </p:cNvPr>
          <p:cNvSpPr/>
          <p:nvPr/>
        </p:nvSpPr>
        <p:spPr>
          <a:xfrm>
            <a:off x="1" y="6003560"/>
            <a:ext cx="12192000" cy="854439"/>
          </a:xfrm>
          <a:prstGeom prst="rect">
            <a:avLst/>
          </a:prstGeom>
          <a:solidFill>
            <a:srgbClr val="003A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logo&#10;&#10;AI-generated content may be incorrect.">
            <a:extLst>
              <a:ext uri="{FF2B5EF4-FFF2-40B4-BE49-F238E27FC236}">
                <a16:creationId xmlns:a16="http://schemas.microsoft.com/office/drawing/2014/main" id="{89E8456A-D632-B9CB-6591-7A03C774D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480" y="6090659"/>
            <a:ext cx="1689755" cy="614456"/>
          </a:xfrm>
          <a:prstGeom prst="rect">
            <a:avLst/>
          </a:prstGeom>
        </p:spPr>
      </p:pic>
      <p:sp>
        <p:nvSpPr>
          <p:cNvPr id="7" name="TextBox 6">
            <a:extLst>
              <a:ext uri="{FF2B5EF4-FFF2-40B4-BE49-F238E27FC236}">
                <a16:creationId xmlns:a16="http://schemas.microsoft.com/office/drawing/2014/main" id="{0F9EC61F-7E31-B02F-2289-D8D965EE837A}"/>
              </a:ext>
            </a:extLst>
          </p:cNvPr>
          <p:cNvSpPr txBox="1"/>
          <p:nvPr/>
        </p:nvSpPr>
        <p:spPr>
          <a:xfrm>
            <a:off x="764498" y="2089092"/>
            <a:ext cx="4497050" cy="2139047"/>
          </a:xfrm>
          <a:prstGeom prst="rect">
            <a:avLst/>
          </a:prstGeom>
          <a:noFill/>
        </p:spPr>
        <p:txBody>
          <a:bodyPr wrap="square" rtlCol="0">
            <a:spAutoFit/>
          </a:bodyPr>
          <a:lstStyle/>
          <a:p>
            <a:pPr>
              <a:spcAft>
                <a:spcPts val="600"/>
              </a:spcAft>
            </a:pPr>
            <a:r>
              <a:rPr lang="en-US" sz="2800" dirty="0">
                <a:solidFill>
                  <a:schemeClr val="tx1">
                    <a:lumMod val="65000"/>
                    <a:lumOff val="35000"/>
                  </a:schemeClr>
                </a:solidFill>
                <a:latin typeface="Gill Sans MT Pro Book" panose="020B0502020104020203" pitchFamily="34" charset="0"/>
              </a:rPr>
              <a:t>$1,500 provides one </a:t>
            </a:r>
            <a:br>
              <a:rPr lang="en-US" sz="2800" dirty="0">
                <a:solidFill>
                  <a:schemeClr val="tx1">
                    <a:lumMod val="65000"/>
                    <a:lumOff val="35000"/>
                  </a:schemeClr>
                </a:solidFill>
                <a:latin typeface="Gill Sans MT Pro Book" panose="020B0502020104020203" pitchFamily="34" charset="0"/>
              </a:rPr>
            </a:br>
            <a:r>
              <a:rPr lang="en-US" sz="2800" dirty="0">
                <a:solidFill>
                  <a:schemeClr val="tx1">
                    <a:lumMod val="65000"/>
                    <a:lumOff val="35000"/>
                  </a:schemeClr>
                </a:solidFill>
                <a:latin typeface="Gill Sans MT Pro Book" panose="020B0502020104020203" pitchFamily="34" charset="0"/>
              </a:rPr>
              <a:t>church planter with:</a:t>
            </a:r>
          </a:p>
          <a:p>
            <a:pPr marL="685800" indent="-223838">
              <a:buFont typeface="Arial" panose="020B0604020202020204" pitchFamily="34" charset="0"/>
              <a:buChar char="•"/>
            </a:pPr>
            <a:r>
              <a:rPr lang="en-US" sz="2400" dirty="0">
                <a:solidFill>
                  <a:schemeClr val="tx1">
                    <a:lumMod val="65000"/>
                    <a:lumOff val="35000"/>
                  </a:schemeClr>
                </a:solidFill>
                <a:latin typeface="Gill Sans MT Pro Book" panose="020B0502020104020203" pitchFamily="34" charset="0"/>
              </a:rPr>
              <a:t>One year of training </a:t>
            </a:r>
          </a:p>
          <a:p>
            <a:pPr marL="685800" indent="-223838">
              <a:buFont typeface="Arial" panose="020B0604020202020204" pitchFamily="34" charset="0"/>
              <a:buChar char="•"/>
            </a:pPr>
            <a:r>
              <a:rPr lang="en-US" sz="2400" dirty="0">
                <a:solidFill>
                  <a:schemeClr val="tx1">
                    <a:lumMod val="65000"/>
                    <a:lumOff val="35000"/>
                  </a:schemeClr>
                </a:solidFill>
                <a:latin typeface="Gill Sans MT Pro Book" panose="020B0502020104020203" pitchFamily="34" charset="0"/>
              </a:rPr>
              <a:t>85 Bibles </a:t>
            </a:r>
          </a:p>
          <a:p>
            <a:pPr marL="685800" indent="-223838">
              <a:buFont typeface="Arial" panose="020B0604020202020204" pitchFamily="34" charset="0"/>
              <a:buChar char="•"/>
            </a:pPr>
            <a:r>
              <a:rPr lang="en-US" sz="2400" dirty="0">
                <a:solidFill>
                  <a:schemeClr val="tx1">
                    <a:lumMod val="65000"/>
                    <a:lumOff val="35000"/>
                  </a:schemeClr>
                </a:solidFill>
                <a:latin typeface="Gill Sans MT Pro Book" panose="020B0502020104020203" pitchFamily="34" charset="0"/>
              </a:rPr>
              <a:t>370 Bible study booklets</a:t>
            </a:r>
          </a:p>
        </p:txBody>
      </p:sp>
      <p:sp>
        <p:nvSpPr>
          <p:cNvPr id="8" name="TextBox 7">
            <a:extLst>
              <a:ext uri="{FF2B5EF4-FFF2-40B4-BE49-F238E27FC236}">
                <a16:creationId xmlns:a16="http://schemas.microsoft.com/office/drawing/2014/main" id="{33CD0AAD-4EB1-B183-87F8-B756C48D9425}"/>
              </a:ext>
            </a:extLst>
          </p:cNvPr>
          <p:cNvSpPr txBox="1"/>
          <p:nvPr/>
        </p:nvSpPr>
        <p:spPr>
          <a:xfrm>
            <a:off x="764498" y="1247331"/>
            <a:ext cx="4437433" cy="584775"/>
          </a:xfrm>
          <a:prstGeom prst="rect">
            <a:avLst/>
          </a:prstGeom>
          <a:noFill/>
        </p:spPr>
        <p:txBody>
          <a:bodyPr wrap="none" rtlCol="0">
            <a:spAutoFit/>
          </a:bodyPr>
          <a:lstStyle/>
          <a:p>
            <a:r>
              <a:rPr lang="en-US" sz="3200" b="1" dirty="0">
                <a:solidFill>
                  <a:srgbClr val="003A5D"/>
                </a:solidFill>
                <a:latin typeface="Gill Sans MT Pro Medium" panose="020B0502020104020203" pitchFamily="34" charset="0"/>
              </a:rPr>
              <a:t>Your potential impact</a:t>
            </a:r>
          </a:p>
        </p:txBody>
      </p:sp>
      <p:sp>
        <p:nvSpPr>
          <p:cNvPr id="10" name="TextBox 9">
            <a:extLst>
              <a:ext uri="{FF2B5EF4-FFF2-40B4-BE49-F238E27FC236}">
                <a16:creationId xmlns:a16="http://schemas.microsoft.com/office/drawing/2014/main" id="{28DEDBF7-C2A1-41F4-CA3D-57ECE5AE03D2}"/>
              </a:ext>
            </a:extLst>
          </p:cNvPr>
          <p:cNvSpPr txBox="1"/>
          <p:nvPr/>
        </p:nvSpPr>
        <p:spPr>
          <a:xfrm>
            <a:off x="1242352" y="4433364"/>
            <a:ext cx="3883839" cy="646331"/>
          </a:xfrm>
          <a:prstGeom prst="rect">
            <a:avLst/>
          </a:prstGeom>
          <a:noFill/>
        </p:spPr>
        <p:txBody>
          <a:bodyPr wrap="square">
            <a:spAutoFit/>
          </a:bodyPr>
          <a:lstStyle/>
          <a:p>
            <a:pPr>
              <a:spcAft>
                <a:spcPts val="1200"/>
              </a:spcAft>
            </a:pPr>
            <a:r>
              <a:rPr lang="en-US" dirty="0">
                <a:solidFill>
                  <a:schemeClr val="tx2">
                    <a:lumMod val="75000"/>
                    <a:lumOff val="25000"/>
                  </a:schemeClr>
                </a:solidFill>
                <a:latin typeface="Gill Sans MT Pro Medium" panose="020B0502020104020203" pitchFamily="34" charset="0"/>
                <a:cs typeface="Calibri Light" panose="020F0302020204030204" pitchFamily="34" charset="0"/>
              </a:rPr>
              <a:t>= enough to launch a new church in a  </a:t>
            </a:r>
            <a:br>
              <a:rPr lang="en-US" dirty="0">
                <a:solidFill>
                  <a:schemeClr val="tx2">
                    <a:lumMod val="75000"/>
                    <a:lumOff val="25000"/>
                  </a:schemeClr>
                </a:solidFill>
                <a:latin typeface="Gill Sans MT Pro Medium" panose="020B0502020104020203" pitchFamily="34" charset="0"/>
                <a:cs typeface="Calibri Light" panose="020F0302020204030204" pitchFamily="34" charset="0"/>
              </a:rPr>
            </a:br>
            <a:r>
              <a:rPr lang="en-US" dirty="0">
                <a:solidFill>
                  <a:schemeClr val="tx2">
                    <a:lumMod val="75000"/>
                    <a:lumOff val="25000"/>
                  </a:schemeClr>
                </a:solidFill>
                <a:latin typeface="Gill Sans MT Pro Medium" panose="020B0502020104020203" pitchFamily="34" charset="0"/>
                <a:cs typeface="Calibri Light" panose="020F0302020204030204" pitchFamily="34" charset="0"/>
              </a:rPr>
              <a:t>   difficult-to-reach part of the world</a:t>
            </a:r>
          </a:p>
        </p:txBody>
      </p:sp>
    </p:spTree>
    <p:extLst>
      <p:ext uri="{BB962C8B-B14F-4D97-AF65-F5344CB8AC3E}">
        <p14:creationId xmlns:p14="http://schemas.microsoft.com/office/powerpoint/2010/main" val="117758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366DAE-0C64-0C17-D1CA-C2342D3B703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and person sitting on a couch&#10;&#10;AI-generated content may be incorrect.">
            <a:extLst>
              <a:ext uri="{FF2B5EF4-FFF2-40B4-BE49-F238E27FC236}">
                <a16:creationId xmlns:a16="http://schemas.microsoft.com/office/drawing/2014/main" id="{16928879-0FF1-0300-B3F6-CAF1D6B8879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393FC1F5-D237-CC1E-783A-32ADC085CCFF}"/>
              </a:ext>
            </a:extLst>
          </p:cNvPr>
          <p:cNvSpPr txBox="1"/>
          <p:nvPr/>
        </p:nvSpPr>
        <p:spPr>
          <a:xfrm>
            <a:off x="3582654" y="5871476"/>
            <a:ext cx="5023190" cy="646331"/>
          </a:xfrm>
          <a:prstGeom prst="rect">
            <a:avLst/>
          </a:prstGeom>
          <a:solidFill>
            <a:schemeClr val="tx1">
              <a:lumMod val="75000"/>
              <a:lumOff val="25000"/>
              <a:alpha val="60000"/>
            </a:schemeClr>
          </a:solidFill>
          <a:ln>
            <a:noFill/>
          </a:ln>
        </p:spPr>
        <p:txBody>
          <a:bodyPr wrap="square" rtlCol="0" anchor="ctr">
            <a:spAutoFit/>
          </a:bodyPr>
          <a:lstStyle/>
          <a:p>
            <a:pPr algn="ctr"/>
            <a:r>
              <a:rPr lang="en-US" sz="1800" i="1" dirty="0">
                <a:solidFill>
                  <a:srgbClr val="C5EDFE"/>
                </a:solidFill>
                <a:latin typeface="Minion Pro Med" panose="02040503050201020203" pitchFamily="18" charset="0"/>
              </a:rPr>
              <a:t>Ameer</a:t>
            </a:r>
            <a:r>
              <a:rPr lang="en-US" sz="1800" dirty="0">
                <a:solidFill>
                  <a:schemeClr val="bg1"/>
                </a:solidFill>
                <a:latin typeface="Minion Pro Med" panose="02040503050201020203" pitchFamily="18" charset="0"/>
              </a:rPr>
              <a:t>, a former Hindu, is planting churches and </a:t>
            </a:r>
            <a:br>
              <a:rPr lang="en-US" sz="1800" dirty="0">
                <a:solidFill>
                  <a:schemeClr val="bg1"/>
                </a:solidFill>
                <a:latin typeface="Minion Pro Med" panose="02040503050201020203" pitchFamily="18" charset="0"/>
              </a:rPr>
            </a:br>
            <a:r>
              <a:rPr lang="en-US" sz="1800" dirty="0">
                <a:solidFill>
                  <a:schemeClr val="bg1"/>
                </a:solidFill>
                <a:latin typeface="Minion Pro Med" panose="02040503050201020203" pitchFamily="18" charset="0"/>
              </a:rPr>
              <a:t>bringing God’s Word to northern Sri Lanka.</a:t>
            </a:r>
          </a:p>
        </p:txBody>
      </p:sp>
      <p:pic>
        <p:nvPicPr>
          <p:cNvPr id="11" name="Picture 10" descr="A black and white logo&#10;&#10;AI-generated content may be incorrect.">
            <a:extLst>
              <a:ext uri="{FF2B5EF4-FFF2-40B4-BE49-F238E27FC236}">
                <a16:creationId xmlns:a16="http://schemas.microsoft.com/office/drawing/2014/main" id="{7F52458D-B799-47C9-387F-7F3859716E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480" y="6090659"/>
            <a:ext cx="1689755" cy="614456"/>
          </a:xfrm>
          <a:prstGeom prst="rect">
            <a:avLst/>
          </a:prstGeom>
        </p:spPr>
      </p:pic>
      <p:sp>
        <p:nvSpPr>
          <p:cNvPr id="12" name="TextBox 11">
            <a:extLst>
              <a:ext uri="{FF2B5EF4-FFF2-40B4-BE49-F238E27FC236}">
                <a16:creationId xmlns:a16="http://schemas.microsoft.com/office/drawing/2014/main" id="{84B93239-6961-2B96-0A97-66340297032D}"/>
              </a:ext>
            </a:extLst>
          </p:cNvPr>
          <p:cNvSpPr txBox="1"/>
          <p:nvPr/>
        </p:nvSpPr>
        <p:spPr>
          <a:xfrm>
            <a:off x="3583581" y="352272"/>
            <a:ext cx="5022264" cy="738664"/>
          </a:xfrm>
          <a:prstGeom prst="rect">
            <a:avLst/>
          </a:prstGeom>
          <a:solidFill>
            <a:schemeClr val="tx1">
              <a:lumMod val="75000"/>
              <a:lumOff val="25000"/>
              <a:alpha val="55000"/>
            </a:schemeClr>
          </a:solidFill>
        </p:spPr>
        <p:txBody>
          <a:bodyPr wrap="square" rtlCol="0">
            <a:spAutoFit/>
          </a:bodyPr>
          <a:lstStyle/>
          <a:p>
            <a:pPr algn="ctr"/>
            <a:r>
              <a:rPr lang="en-US" sz="2800" b="1" dirty="0">
                <a:solidFill>
                  <a:schemeClr val="bg1"/>
                </a:solidFill>
                <a:latin typeface="Gill Sans MT Pro Medium" panose="020B0502020104020203" pitchFamily="34" charset="0"/>
              </a:rPr>
              <a:t>A Firsthand Account</a:t>
            </a:r>
            <a:br>
              <a:rPr lang="en-US" sz="2800" b="1" dirty="0">
                <a:solidFill>
                  <a:schemeClr val="bg1"/>
                </a:solidFill>
                <a:latin typeface="Gill Sans MT Pro Medium" panose="020B0502020104020203" pitchFamily="34" charset="0"/>
              </a:rPr>
            </a:br>
            <a:r>
              <a:rPr lang="en-US" sz="1400" dirty="0">
                <a:solidFill>
                  <a:schemeClr val="bg1"/>
                </a:solidFill>
                <a:latin typeface="Gill Sans MT Pro Light" panose="020B0302020104020203" pitchFamily="34" charset="0"/>
              </a:rPr>
              <a:t>(Video)</a:t>
            </a:r>
            <a:endParaRPr lang="en-US" sz="2800" dirty="0">
              <a:solidFill>
                <a:schemeClr val="bg1"/>
              </a:solidFill>
              <a:latin typeface="Gill Sans MT Pro Light" panose="020B0302020104020203" pitchFamily="34" charset="0"/>
            </a:endParaRPr>
          </a:p>
        </p:txBody>
      </p:sp>
    </p:spTree>
    <p:extLst>
      <p:ext uri="{BB962C8B-B14F-4D97-AF65-F5344CB8AC3E}">
        <p14:creationId xmlns:p14="http://schemas.microsoft.com/office/powerpoint/2010/main" val="64806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B4DD2-25EF-5518-B79F-CBD05B5EA3C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3750EED-7F87-5141-F781-8A1F71DFF98A}"/>
              </a:ext>
            </a:extLst>
          </p:cNvPr>
          <p:cNvSpPr txBox="1"/>
          <p:nvPr/>
        </p:nvSpPr>
        <p:spPr>
          <a:xfrm>
            <a:off x="1081357" y="1933041"/>
            <a:ext cx="10536020" cy="2277547"/>
          </a:xfrm>
          <a:prstGeom prst="rect">
            <a:avLst/>
          </a:prstGeom>
          <a:noFill/>
        </p:spPr>
        <p:txBody>
          <a:bodyPr wrap="square" rtlCol="0">
            <a:spAutoFit/>
          </a:bodyPr>
          <a:lstStyle/>
          <a:p>
            <a:pPr marL="457200" marR="0" indent="-457200" algn="l">
              <a:spcAft>
                <a:spcPts val="1200"/>
              </a:spcAft>
              <a:buFont typeface="Arial" panose="020B0604020202020204" pitchFamily="34" charset="0"/>
              <a:buChar char="•"/>
            </a:pPr>
            <a:r>
              <a:rPr lang="en-US" sz="2800" u="none" strike="noStrike" dirty="0">
                <a:solidFill>
                  <a:schemeClr val="tx1">
                    <a:lumMod val="65000"/>
                    <a:lumOff val="35000"/>
                  </a:schemeClr>
                </a:solidFill>
                <a:effectLst/>
                <a:latin typeface="Minion Pro" panose="02040503050201020203" pitchFamily="18" charset="0"/>
              </a:rPr>
              <a:t>Pray about your involvement</a:t>
            </a:r>
          </a:p>
          <a:p>
            <a:pPr marL="457200" marR="0" indent="-457200" algn="l">
              <a:spcAft>
                <a:spcPts val="1200"/>
              </a:spcAft>
              <a:buFont typeface="Arial" panose="020B0604020202020204" pitchFamily="34" charset="0"/>
              <a:buChar char="•"/>
            </a:pPr>
            <a:r>
              <a:rPr lang="en-US" sz="2800" u="none" strike="noStrike" dirty="0">
                <a:solidFill>
                  <a:schemeClr val="tx1">
                    <a:lumMod val="65000"/>
                    <a:lumOff val="35000"/>
                  </a:schemeClr>
                </a:solidFill>
                <a:effectLst/>
                <a:latin typeface="Minion Pro" panose="02040503050201020203" pitchFamily="18" charset="0"/>
              </a:rPr>
              <a:t>Determine how many church planters your church will help support</a:t>
            </a:r>
          </a:p>
          <a:p>
            <a:pPr marL="457200" indent="-457200">
              <a:spcAft>
                <a:spcPts val="1200"/>
              </a:spcAft>
              <a:buFont typeface="Arial" panose="020B0604020202020204" pitchFamily="34" charset="0"/>
              <a:buChar char="•"/>
            </a:pPr>
            <a:r>
              <a:rPr lang="en-US" sz="2800" u="none" strike="noStrike" dirty="0">
                <a:solidFill>
                  <a:schemeClr val="tx1">
                    <a:lumMod val="65000"/>
                    <a:lumOff val="35000"/>
                  </a:schemeClr>
                </a:solidFill>
                <a:effectLst/>
                <a:latin typeface="Minion Pro" panose="02040503050201020203" pitchFamily="18" charset="0"/>
              </a:rPr>
              <a:t>Join the movement by visiting bibleleague.org/engagemychurch</a:t>
            </a:r>
          </a:p>
          <a:p>
            <a:pPr marL="457200" indent="-457200">
              <a:spcAft>
                <a:spcPts val="1200"/>
              </a:spcAft>
              <a:buFont typeface="Arial" panose="020B0604020202020204" pitchFamily="34" charset="0"/>
              <a:buChar char="•"/>
            </a:pPr>
            <a:r>
              <a:rPr lang="en-US" sz="2800" u="none" strike="noStrike" dirty="0">
                <a:solidFill>
                  <a:schemeClr val="tx1">
                    <a:lumMod val="65000"/>
                    <a:lumOff val="35000"/>
                  </a:schemeClr>
                </a:solidFill>
                <a:effectLst/>
                <a:latin typeface="Minion Pro" panose="02040503050201020203" pitchFamily="18" charset="0"/>
              </a:rPr>
              <a:t>Questions? </a:t>
            </a:r>
            <a:r>
              <a:rPr lang="en-US" sz="2800" dirty="0">
                <a:solidFill>
                  <a:schemeClr val="tx1">
                    <a:lumMod val="65000"/>
                    <a:lumOff val="35000"/>
                  </a:schemeClr>
                </a:solidFill>
                <a:latin typeface="Minion Pro" panose="02040503050201020203" pitchFamily="18" charset="0"/>
              </a:rPr>
              <a:t>E</a:t>
            </a:r>
            <a:r>
              <a:rPr lang="en-US" sz="2800" u="none" strike="noStrike" dirty="0">
                <a:solidFill>
                  <a:schemeClr val="tx1">
                    <a:lumMod val="65000"/>
                    <a:lumOff val="35000"/>
                  </a:schemeClr>
                </a:solidFill>
                <a:effectLst/>
                <a:latin typeface="Minion Pro" panose="02040503050201020203" pitchFamily="18" charset="0"/>
              </a:rPr>
              <a:t>mail </a:t>
            </a:r>
            <a:r>
              <a:rPr lang="en-US" sz="2800" u="sng" strike="noStrike" dirty="0">
                <a:solidFill>
                  <a:schemeClr val="tx1">
                    <a:lumMod val="65000"/>
                    <a:lumOff val="35000"/>
                  </a:schemeClr>
                </a:solidFill>
                <a:effectLst/>
                <a:latin typeface="Minion Pro" panose="02040503050201020203" pitchFamily="18" charset="0"/>
                <a:hlinkClick r:id="rId2" tooltip="mailto:EngageMyChurch@BibleLeague.org">
                  <a:extLst>
                    <a:ext uri="{A12FA001-AC4F-418D-AE19-62706E023703}">
                      <ahyp:hlinkClr xmlns:ahyp="http://schemas.microsoft.com/office/drawing/2018/hyperlinkcolor" val="tx"/>
                    </a:ext>
                  </a:extLst>
                </a:hlinkClick>
              </a:rPr>
              <a:t>engagemychurch@bibleleague.org</a:t>
            </a:r>
            <a:endParaRPr lang="en-US" sz="2800" u="none" strike="noStrike" dirty="0">
              <a:solidFill>
                <a:schemeClr val="tx1">
                  <a:lumMod val="65000"/>
                  <a:lumOff val="35000"/>
                </a:schemeClr>
              </a:solidFill>
              <a:effectLst/>
              <a:latin typeface="Minion Pro" panose="02040503050201020203" pitchFamily="18" charset="0"/>
            </a:endParaRPr>
          </a:p>
        </p:txBody>
      </p:sp>
      <p:sp>
        <p:nvSpPr>
          <p:cNvPr id="2" name="TextBox 1">
            <a:extLst>
              <a:ext uri="{FF2B5EF4-FFF2-40B4-BE49-F238E27FC236}">
                <a16:creationId xmlns:a16="http://schemas.microsoft.com/office/drawing/2014/main" id="{458D0924-ABF9-06DC-87BA-368206843CF8}"/>
              </a:ext>
            </a:extLst>
          </p:cNvPr>
          <p:cNvSpPr txBox="1"/>
          <p:nvPr/>
        </p:nvSpPr>
        <p:spPr>
          <a:xfrm>
            <a:off x="351527" y="568829"/>
            <a:ext cx="2335896" cy="584775"/>
          </a:xfrm>
          <a:prstGeom prst="rect">
            <a:avLst/>
          </a:prstGeom>
          <a:noFill/>
        </p:spPr>
        <p:txBody>
          <a:bodyPr wrap="none" rtlCol="0">
            <a:spAutoFit/>
          </a:bodyPr>
          <a:lstStyle/>
          <a:p>
            <a:r>
              <a:rPr lang="en-US" sz="3200" b="1" dirty="0">
                <a:solidFill>
                  <a:srgbClr val="003A5D"/>
                </a:solidFill>
                <a:latin typeface="Gill Sans MT Pro Medium" panose="020B0502020104020203" pitchFamily="34" charset="0"/>
              </a:rPr>
              <a:t>Next Steps</a:t>
            </a:r>
          </a:p>
        </p:txBody>
      </p:sp>
      <p:sp>
        <p:nvSpPr>
          <p:cNvPr id="6" name="Rectangle 5">
            <a:extLst>
              <a:ext uri="{FF2B5EF4-FFF2-40B4-BE49-F238E27FC236}">
                <a16:creationId xmlns:a16="http://schemas.microsoft.com/office/drawing/2014/main" id="{22073390-6FC3-6589-DB77-134104A2C8BE}"/>
              </a:ext>
            </a:extLst>
          </p:cNvPr>
          <p:cNvSpPr/>
          <p:nvPr/>
        </p:nvSpPr>
        <p:spPr>
          <a:xfrm>
            <a:off x="1" y="6003560"/>
            <a:ext cx="12192000" cy="854439"/>
          </a:xfrm>
          <a:prstGeom prst="rect">
            <a:avLst/>
          </a:prstGeom>
          <a:solidFill>
            <a:srgbClr val="003A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logo&#10;&#10;AI-generated content may be incorrect.">
            <a:extLst>
              <a:ext uri="{FF2B5EF4-FFF2-40B4-BE49-F238E27FC236}">
                <a16:creationId xmlns:a16="http://schemas.microsoft.com/office/drawing/2014/main" id="{5C22D4AD-CA1B-2699-2A25-74D930DEE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480" y="6090659"/>
            <a:ext cx="1689755" cy="614456"/>
          </a:xfrm>
          <a:prstGeom prst="rect">
            <a:avLst/>
          </a:prstGeom>
        </p:spPr>
      </p:pic>
      <p:pic>
        <p:nvPicPr>
          <p:cNvPr id="5" name="Picture 4" descr="A qr code ENGAGE MY CHURCH">
            <a:extLst>
              <a:ext uri="{FF2B5EF4-FFF2-40B4-BE49-F238E27FC236}">
                <a16:creationId xmlns:a16="http://schemas.microsoft.com/office/drawing/2014/main" id="{4DF3617D-D5AE-59D6-7BD5-54855471C5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7372" y="3973337"/>
            <a:ext cx="2030223" cy="2030223"/>
          </a:xfrm>
          <a:prstGeom prst="rect">
            <a:avLst/>
          </a:prstGeom>
        </p:spPr>
      </p:pic>
    </p:spTree>
    <p:extLst>
      <p:ext uri="{BB962C8B-B14F-4D97-AF65-F5344CB8AC3E}">
        <p14:creationId xmlns:p14="http://schemas.microsoft.com/office/powerpoint/2010/main" val="391285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3A5D"/>
        </a:solidFill>
        <a:effectLst/>
      </p:bgPr>
    </p:bg>
    <p:spTree>
      <p:nvGrpSpPr>
        <p:cNvPr id="1" name="">
          <a:extLst>
            <a:ext uri="{FF2B5EF4-FFF2-40B4-BE49-F238E27FC236}">
              <a16:creationId xmlns:a16="http://schemas.microsoft.com/office/drawing/2014/main" id="{F8942114-E461-240D-3ABC-F29E8FA529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CCF976-4C04-8E29-81B6-1B10D48B8F62}"/>
              </a:ext>
            </a:extLst>
          </p:cNvPr>
          <p:cNvSpPr>
            <a:spLocks noGrp="1"/>
          </p:cNvSpPr>
          <p:nvPr>
            <p:ph type="title"/>
          </p:nvPr>
        </p:nvSpPr>
        <p:spPr>
          <a:xfrm>
            <a:off x="0" y="2766218"/>
            <a:ext cx="12192000" cy="1325563"/>
          </a:xfrm>
        </p:spPr>
        <p:txBody>
          <a:bodyPr>
            <a:normAutofit/>
          </a:bodyPr>
          <a:lstStyle/>
          <a:p>
            <a:pPr algn="ctr"/>
            <a:r>
              <a:rPr lang="en-US" sz="4800" b="1" dirty="0">
                <a:solidFill>
                  <a:schemeClr val="bg1"/>
                </a:solidFill>
                <a:latin typeface="Gill Sans MT Pro Medium" panose="020B0502020104020203" pitchFamily="34" charset="0"/>
              </a:rPr>
              <a:t>Thank you</a:t>
            </a:r>
          </a:p>
        </p:txBody>
      </p:sp>
      <p:sp>
        <p:nvSpPr>
          <p:cNvPr id="3" name="TextBox 2">
            <a:extLst>
              <a:ext uri="{FF2B5EF4-FFF2-40B4-BE49-F238E27FC236}">
                <a16:creationId xmlns:a16="http://schemas.microsoft.com/office/drawing/2014/main" id="{FBAE0BF4-A22F-F217-C968-09A9228BE872}"/>
              </a:ext>
            </a:extLst>
          </p:cNvPr>
          <p:cNvSpPr txBox="1"/>
          <p:nvPr/>
        </p:nvSpPr>
        <p:spPr>
          <a:xfrm>
            <a:off x="4020314" y="3907115"/>
            <a:ext cx="4148893" cy="369332"/>
          </a:xfrm>
          <a:prstGeom prst="rect">
            <a:avLst/>
          </a:prstGeom>
          <a:noFill/>
        </p:spPr>
        <p:txBody>
          <a:bodyPr wrap="none" rtlCol="0">
            <a:spAutoFit/>
          </a:bodyPr>
          <a:lstStyle/>
          <a:p>
            <a:r>
              <a:rPr lang="en-US" sz="1800" dirty="0">
                <a:solidFill>
                  <a:schemeClr val="bg1"/>
                </a:solidFill>
                <a:latin typeface="Gill Sans MT Pro Book" panose="020B0502020104020203" pitchFamily="34" charset="0"/>
              </a:rPr>
              <a:t>from all of us at Bible League International.</a:t>
            </a:r>
            <a:endParaRPr lang="en-US" dirty="0">
              <a:latin typeface="Gill Sans MT Pro Book" panose="020B0502020104020203" pitchFamily="34" charset="0"/>
            </a:endParaRPr>
          </a:p>
        </p:txBody>
      </p:sp>
      <p:pic>
        <p:nvPicPr>
          <p:cNvPr id="4" name="Picture 3" descr="A black and white logo&#10;&#10;AI-generated content may be incorrect.">
            <a:extLst>
              <a:ext uri="{FF2B5EF4-FFF2-40B4-BE49-F238E27FC236}">
                <a16:creationId xmlns:a16="http://schemas.microsoft.com/office/drawing/2014/main" id="{B212C189-82C8-2FD2-DDBE-853DAC859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0689" y="5895788"/>
            <a:ext cx="1689755" cy="614456"/>
          </a:xfrm>
          <a:prstGeom prst="rect">
            <a:avLst/>
          </a:prstGeom>
        </p:spPr>
      </p:pic>
    </p:spTree>
    <p:extLst>
      <p:ext uri="{BB962C8B-B14F-4D97-AF65-F5344CB8AC3E}">
        <p14:creationId xmlns:p14="http://schemas.microsoft.com/office/powerpoint/2010/main" val="31449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A5D"/>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9C7D64-F92A-4D60-3913-099C2F4A7F3E}"/>
              </a:ext>
            </a:extLst>
          </p:cNvPr>
          <p:cNvSpPr txBox="1"/>
          <p:nvPr/>
        </p:nvSpPr>
        <p:spPr>
          <a:xfrm>
            <a:off x="1060175" y="1695469"/>
            <a:ext cx="10095474" cy="3877985"/>
          </a:xfrm>
          <a:prstGeom prst="rect">
            <a:avLst/>
          </a:prstGeom>
          <a:noFill/>
        </p:spPr>
        <p:txBody>
          <a:bodyPr wrap="square">
            <a:spAutoFit/>
          </a:bodyPr>
          <a:lstStyle/>
          <a:p>
            <a:pPr algn="ctr">
              <a:spcAft>
                <a:spcPts val="1200"/>
              </a:spcAft>
            </a:pPr>
            <a:r>
              <a:rPr lang="en-US" sz="2400" dirty="0">
                <a:solidFill>
                  <a:schemeClr val="bg1"/>
                </a:solidFill>
                <a:effectLst/>
                <a:latin typeface="Minion Pro" panose="02040503050201020203" pitchFamily="18" charset="0"/>
                <a:cs typeface="Calibri Light" panose="020F0302020204030204" pitchFamily="34" charset="0"/>
              </a:rPr>
              <a:t>Like you, our priority is to help people meet and develop a </a:t>
            </a:r>
            <a:br>
              <a:rPr lang="en-US" sz="2400" dirty="0">
                <a:solidFill>
                  <a:schemeClr val="bg1"/>
                </a:solidFill>
                <a:effectLst/>
                <a:latin typeface="Minion Pro" panose="02040503050201020203" pitchFamily="18" charset="0"/>
                <a:cs typeface="Calibri Light" panose="020F0302020204030204" pitchFamily="34" charset="0"/>
              </a:rPr>
            </a:br>
            <a:r>
              <a:rPr lang="en-US" sz="2400" dirty="0">
                <a:solidFill>
                  <a:schemeClr val="bg1"/>
                </a:solidFill>
                <a:effectLst/>
                <a:latin typeface="Minion Pro" panose="02040503050201020203" pitchFamily="18" charset="0"/>
                <a:cs typeface="Calibri Light" panose="020F0302020204030204" pitchFamily="34" charset="0"/>
              </a:rPr>
              <a:t>dynamic relationship with Jesus Christ through </a:t>
            </a:r>
            <a:br>
              <a:rPr lang="en-US" sz="2400" dirty="0">
                <a:solidFill>
                  <a:schemeClr val="bg1"/>
                </a:solidFill>
                <a:effectLst/>
                <a:latin typeface="Minion Pro" panose="02040503050201020203" pitchFamily="18" charset="0"/>
                <a:cs typeface="Calibri Light" panose="020F0302020204030204" pitchFamily="34" charset="0"/>
              </a:rPr>
            </a:br>
            <a:r>
              <a:rPr lang="en-US" sz="2400" dirty="0">
                <a:solidFill>
                  <a:schemeClr val="bg1"/>
                </a:solidFill>
                <a:latin typeface="Minion Pro" panose="02040503050201020203" pitchFamily="18" charset="0"/>
                <a:cs typeface="Calibri Light" panose="020F0302020204030204" pitchFamily="34" charset="0"/>
              </a:rPr>
              <a:t>b</a:t>
            </a:r>
            <a:r>
              <a:rPr lang="en-US" sz="2400" dirty="0">
                <a:solidFill>
                  <a:schemeClr val="bg1"/>
                </a:solidFill>
                <a:effectLst/>
                <a:latin typeface="Minion Pro" panose="02040503050201020203" pitchFamily="18" charset="0"/>
                <a:cs typeface="Calibri Light" panose="020F0302020204030204" pitchFamily="34" charset="0"/>
              </a:rPr>
              <a:t>iblical engagement—so that they become actively involved </a:t>
            </a:r>
            <a:br>
              <a:rPr lang="en-US" sz="2400" dirty="0">
                <a:solidFill>
                  <a:schemeClr val="bg1"/>
                </a:solidFill>
                <a:effectLst/>
                <a:latin typeface="Minion Pro" panose="02040503050201020203" pitchFamily="18" charset="0"/>
                <a:cs typeface="Calibri Light" panose="020F0302020204030204" pitchFamily="34" charset="0"/>
              </a:rPr>
            </a:br>
            <a:r>
              <a:rPr lang="en-US" sz="2400" dirty="0">
                <a:solidFill>
                  <a:schemeClr val="bg1"/>
                </a:solidFill>
                <a:effectLst/>
                <a:latin typeface="Minion Pro" panose="02040503050201020203" pitchFamily="18" charset="0"/>
                <a:cs typeface="Calibri Light" panose="020F0302020204030204" pitchFamily="34" charset="0"/>
              </a:rPr>
              <a:t>in faith-affirming Christian communities.</a:t>
            </a:r>
          </a:p>
          <a:p>
            <a:pPr algn="ctr">
              <a:spcAft>
                <a:spcPts val="1200"/>
              </a:spcAft>
            </a:pPr>
            <a:r>
              <a:rPr lang="en-US" sz="2400" dirty="0">
                <a:solidFill>
                  <a:schemeClr val="bg1"/>
                </a:solidFill>
                <a:latin typeface="Minion Pro" panose="02040503050201020203" pitchFamily="18" charset="0"/>
                <a:cs typeface="Calibri Light" panose="020F0302020204030204" pitchFamily="34" charset="0"/>
              </a:rPr>
              <a:t>You do this as a localized expression of the global Church. </a:t>
            </a:r>
          </a:p>
          <a:p>
            <a:pPr algn="ctr">
              <a:spcAft>
                <a:spcPts val="1200"/>
              </a:spcAft>
            </a:pPr>
            <a:r>
              <a:rPr lang="en-US" sz="2400" dirty="0">
                <a:solidFill>
                  <a:schemeClr val="bg1"/>
                </a:solidFill>
                <a:effectLst/>
                <a:latin typeface="Minion Pro" panose="02040503050201020203" pitchFamily="18" charset="0"/>
                <a:cs typeface="Calibri Light" panose="020F0302020204030204" pitchFamily="34" charset="0"/>
              </a:rPr>
              <a:t>We pursue it as a </a:t>
            </a:r>
            <a:r>
              <a:rPr lang="en-US" sz="2400" dirty="0">
                <a:solidFill>
                  <a:schemeClr val="bg1"/>
                </a:solidFill>
                <a:latin typeface="Minion Pro" panose="02040503050201020203" pitchFamily="18" charset="0"/>
                <a:cs typeface="Calibri Light" panose="020F0302020204030204" pitchFamily="34" charset="0"/>
              </a:rPr>
              <a:t>Christian organization serving and </a:t>
            </a:r>
            <a:br>
              <a:rPr lang="en-US" sz="2400" dirty="0">
                <a:solidFill>
                  <a:schemeClr val="bg1"/>
                </a:solidFill>
                <a:latin typeface="Minion Pro" panose="02040503050201020203" pitchFamily="18" charset="0"/>
                <a:cs typeface="Calibri Light" panose="020F0302020204030204" pitchFamily="34" charset="0"/>
              </a:rPr>
            </a:br>
            <a:r>
              <a:rPr lang="en-US" sz="2400" dirty="0">
                <a:solidFill>
                  <a:schemeClr val="bg1"/>
                </a:solidFill>
                <a:effectLst/>
                <a:latin typeface="Minion Pro" panose="02040503050201020203" pitchFamily="18" charset="0"/>
                <a:cs typeface="Calibri Light" panose="020F0302020204030204" pitchFamily="34" charset="0"/>
              </a:rPr>
              <a:t>equipping the global </a:t>
            </a:r>
            <a:r>
              <a:rPr lang="en-US" sz="2400" dirty="0">
                <a:solidFill>
                  <a:schemeClr val="bg1"/>
                </a:solidFill>
                <a:latin typeface="Minion Pro" panose="02040503050201020203" pitchFamily="18" charset="0"/>
                <a:cs typeface="Calibri Light" panose="020F0302020204030204" pitchFamily="34" charset="0"/>
              </a:rPr>
              <a:t>C</a:t>
            </a:r>
            <a:r>
              <a:rPr lang="en-US" sz="2400" dirty="0">
                <a:solidFill>
                  <a:schemeClr val="bg1"/>
                </a:solidFill>
                <a:effectLst/>
                <a:latin typeface="Minion Pro" panose="02040503050201020203" pitchFamily="18" charset="0"/>
                <a:cs typeface="Calibri Light" panose="020F0302020204030204" pitchFamily="34" charset="0"/>
              </a:rPr>
              <a:t>hurch.</a:t>
            </a:r>
            <a:endParaRPr lang="en-US" sz="2400" dirty="0">
              <a:solidFill>
                <a:schemeClr val="bg1"/>
              </a:solidFill>
              <a:latin typeface="Minion Pro" panose="02040503050201020203" pitchFamily="18" charset="0"/>
              <a:cs typeface="Calibri Light" panose="020F0302020204030204" pitchFamily="34" charset="0"/>
            </a:endParaRPr>
          </a:p>
          <a:p>
            <a:pPr algn="ctr">
              <a:spcAft>
                <a:spcPts val="1200"/>
              </a:spcAft>
            </a:pPr>
            <a:r>
              <a:rPr lang="en-US" sz="2400" dirty="0">
                <a:solidFill>
                  <a:schemeClr val="bg1"/>
                </a:solidFill>
                <a:effectLst/>
                <a:latin typeface="Minion Pro" panose="02040503050201020203" pitchFamily="18" charset="0"/>
                <a:cs typeface="Calibri Light" panose="020F0302020204030204" pitchFamily="34" charset="0"/>
              </a:rPr>
              <a:t>We share the same calling and mission. </a:t>
            </a:r>
            <a:br>
              <a:rPr lang="en-US" sz="2400" dirty="0">
                <a:solidFill>
                  <a:schemeClr val="bg1"/>
                </a:solidFill>
                <a:effectLst/>
                <a:latin typeface="Minion Pro" panose="02040503050201020203" pitchFamily="18" charset="0"/>
                <a:cs typeface="Calibri Light" panose="020F0302020204030204" pitchFamily="34" charset="0"/>
              </a:rPr>
            </a:br>
            <a:r>
              <a:rPr lang="en-US" sz="2400" dirty="0">
                <a:solidFill>
                  <a:schemeClr val="bg1"/>
                </a:solidFill>
                <a:effectLst/>
                <a:latin typeface="Minion Pro" panose="02040503050201020203" pitchFamily="18" charset="0"/>
                <a:cs typeface="Calibri Light" panose="020F0302020204030204" pitchFamily="34" charset="0"/>
              </a:rPr>
              <a:t>And we both long to see lives transformed through God’s Word. </a:t>
            </a:r>
          </a:p>
        </p:txBody>
      </p:sp>
      <p:sp>
        <p:nvSpPr>
          <p:cNvPr id="6" name="TextBox 5">
            <a:extLst>
              <a:ext uri="{FF2B5EF4-FFF2-40B4-BE49-F238E27FC236}">
                <a16:creationId xmlns:a16="http://schemas.microsoft.com/office/drawing/2014/main" id="{BF12B81A-A9A0-22EE-76C7-BDFB2B719193}"/>
              </a:ext>
            </a:extLst>
          </p:cNvPr>
          <p:cNvSpPr txBox="1"/>
          <p:nvPr/>
        </p:nvSpPr>
        <p:spPr>
          <a:xfrm>
            <a:off x="3531836" y="599607"/>
            <a:ext cx="5128327" cy="523220"/>
          </a:xfrm>
          <a:prstGeom prst="rect">
            <a:avLst/>
          </a:prstGeom>
          <a:noFill/>
        </p:spPr>
        <p:txBody>
          <a:bodyPr wrap="none" rtlCol="0">
            <a:spAutoFit/>
          </a:bodyPr>
          <a:lstStyle/>
          <a:p>
            <a:r>
              <a:rPr lang="en-US" sz="2800" b="1" dirty="0">
                <a:solidFill>
                  <a:schemeClr val="bg1"/>
                </a:solidFill>
                <a:latin typeface="Gill Sans MT Pro Medium" panose="020B0502020104020203" pitchFamily="34" charset="0"/>
              </a:rPr>
              <a:t>We’re Not All That Different</a:t>
            </a:r>
          </a:p>
        </p:txBody>
      </p:sp>
      <p:pic>
        <p:nvPicPr>
          <p:cNvPr id="9" name="Picture 8" descr="A black and white logo&#10;&#10;AI-generated content may be incorrect.">
            <a:extLst>
              <a:ext uri="{FF2B5EF4-FFF2-40B4-BE49-F238E27FC236}">
                <a16:creationId xmlns:a16="http://schemas.microsoft.com/office/drawing/2014/main" id="{6D16C783-7AC7-00E2-3524-2B80D77BA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480" y="6090659"/>
            <a:ext cx="1689755" cy="614456"/>
          </a:xfrm>
          <a:prstGeom prst="rect">
            <a:avLst/>
          </a:prstGeom>
        </p:spPr>
      </p:pic>
    </p:spTree>
    <p:extLst>
      <p:ext uri="{BB962C8B-B14F-4D97-AF65-F5344CB8AC3E}">
        <p14:creationId xmlns:p14="http://schemas.microsoft.com/office/powerpoint/2010/main" val="120939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49AACD-A6E0-193A-F121-F3F7EB4E4B79}"/>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AA71792-3FB1-0C3D-AB49-71F0C0A0D68A}"/>
              </a:ext>
            </a:extLst>
          </p:cNvPr>
          <p:cNvSpPr txBox="1"/>
          <p:nvPr/>
        </p:nvSpPr>
        <p:spPr>
          <a:xfrm>
            <a:off x="411480" y="987552"/>
            <a:ext cx="4485861" cy="108813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dirty="0">
                <a:solidFill>
                  <a:srgbClr val="003A5D"/>
                </a:solidFill>
                <a:latin typeface="Gill Sans MT Pro Medium" panose="020B0502020104020203" pitchFamily="34" charset="0"/>
                <a:ea typeface="+mj-ea"/>
                <a:cs typeface="+mj-cs"/>
              </a:rPr>
              <a:t>What we know </a:t>
            </a:r>
          </a:p>
          <a:p>
            <a:pPr>
              <a:lnSpc>
                <a:spcPct val="90000"/>
              </a:lnSpc>
              <a:spcBef>
                <a:spcPct val="0"/>
              </a:spcBef>
              <a:spcAft>
                <a:spcPts val="600"/>
              </a:spcAft>
            </a:pPr>
            <a:r>
              <a:rPr lang="en-US" sz="3200" b="1" dirty="0">
                <a:solidFill>
                  <a:srgbClr val="003A5D"/>
                </a:solidFill>
                <a:latin typeface="Gill Sans MT Pro Medium" panose="020B0502020104020203" pitchFamily="34" charset="0"/>
                <a:ea typeface="+mj-ea"/>
                <a:cs typeface="+mj-cs"/>
              </a:rPr>
              <a:t>about you</a:t>
            </a:r>
          </a:p>
        </p:txBody>
      </p:sp>
      <p:sp>
        <p:nvSpPr>
          <p:cNvPr id="24" name="Rectangle 23">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5021C2C7-01E7-5B6C-1B78-927177D1968D}"/>
              </a:ext>
            </a:extLst>
          </p:cNvPr>
          <p:cNvSpPr txBox="1"/>
          <p:nvPr/>
        </p:nvSpPr>
        <p:spPr>
          <a:xfrm>
            <a:off x="411479" y="2688336"/>
            <a:ext cx="4498848" cy="2809756"/>
          </a:xfrm>
          <a:prstGeom prst="rect">
            <a:avLst/>
          </a:prstGeom>
        </p:spPr>
        <p:txBody>
          <a:bodyPr vert="horz" lIns="91440" tIns="45720" rIns="91440" bIns="45720" rtlCol="0" anchor="t">
            <a:normAutofit/>
          </a:bodyPr>
          <a:lstStyle/>
          <a:p>
            <a:pPr>
              <a:lnSpc>
                <a:spcPct val="90000"/>
              </a:lnSpc>
              <a:spcAft>
                <a:spcPts val="600"/>
              </a:spcAft>
            </a:pPr>
            <a:r>
              <a:rPr lang="en-US" sz="2800" dirty="0">
                <a:solidFill>
                  <a:schemeClr val="tx1">
                    <a:lumMod val="65000"/>
                    <a:lumOff val="35000"/>
                  </a:schemeClr>
                </a:solidFill>
                <a:latin typeface="Gill Sans MT Pro Book" panose="020B0502020104020203" pitchFamily="34" charset="0"/>
              </a:rPr>
              <a:t>You long to see </a:t>
            </a:r>
            <a:br>
              <a:rPr lang="en-US" sz="2800" dirty="0">
                <a:solidFill>
                  <a:schemeClr val="tx1">
                    <a:lumMod val="65000"/>
                    <a:lumOff val="35000"/>
                  </a:schemeClr>
                </a:solidFill>
                <a:latin typeface="Gill Sans MT Pro Book" panose="020B0502020104020203" pitchFamily="34" charset="0"/>
              </a:rPr>
            </a:br>
            <a:r>
              <a:rPr lang="en-US" sz="2800" dirty="0">
                <a:solidFill>
                  <a:schemeClr val="tx1">
                    <a:lumMod val="65000"/>
                    <a:lumOff val="35000"/>
                  </a:schemeClr>
                </a:solidFill>
                <a:latin typeface="Gill Sans MT Pro Book" panose="020B0502020104020203" pitchFamily="34" charset="0"/>
              </a:rPr>
              <a:t>even more people </a:t>
            </a:r>
            <a:br>
              <a:rPr lang="en-US" sz="2800" dirty="0">
                <a:solidFill>
                  <a:schemeClr val="tx1">
                    <a:lumMod val="65000"/>
                    <a:lumOff val="35000"/>
                  </a:schemeClr>
                </a:solidFill>
                <a:latin typeface="Gill Sans MT Pro Book" panose="020B0502020104020203" pitchFamily="34" charset="0"/>
              </a:rPr>
            </a:br>
            <a:r>
              <a:rPr lang="en-US" sz="2800" dirty="0">
                <a:solidFill>
                  <a:schemeClr val="tx1">
                    <a:lumMod val="65000"/>
                    <a:lumOff val="35000"/>
                  </a:schemeClr>
                </a:solidFill>
                <a:latin typeface="Gill Sans MT Pro Book" panose="020B0502020104020203" pitchFamily="34" charset="0"/>
              </a:rPr>
              <a:t>coming to Christ </a:t>
            </a:r>
            <a:br>
              <a:rPr lang="en-US" sz="2800" dirty="0">
                <a:solidFill>
                  <a:schemeClr val="tx1">
                    <a:lumMod val="65000"/>
                    <a:lumOff val="35000"/>
                  </a:schemeClr>
                </a:solidFill>
                <a:latin typeface="Gill Sans MT Pro Book" panose="020B0502020104020203" pitchFamily="34" charset="0"/>
              </a:rPr>
            </a:br>
            <a:r>
              <a:rPr lang="en-US" sz="2800" dirty="0">
                <a:solidFill>
                  <a:schemeClr val="tx1">
                    <a:lumMod val="65000"/>
                    <a:lumOff val="35000"/>
                  </a:schemeClr>
                </a:solidFill>
                <a:latin typeface="Gill Sans MT Pro Book" panose="020B0502020104020203" pitchFamily="34" charset="0"/>
              </a:rPr>
              <a:t>than you already have.</a:t>
            </a:r>
          </a:p>
        </p:txBody>
      </p:sp>
      <p:pic>
        <p:nvPicPr>
          <p:cNvPr id="10" name="Picture 9" descr="A group of people standing in front of a building&#10;&#10;AI-generated content may be incorrect.">
            <a:extLst>
              <a:ext uri="{FF2B5EF4-FFF2-40B4-BE49-F238E27FC236}">
                <a16:creationId xmlns:a16="http://schemas.microsoft.com/office/drawing/2014/main" id="{0AECC322-2C47-CC79-0B4F-5479CA0733C9}"/>
              </a:ext>
            </a:extLst>
          </p:cNvPr>
          <p:cNvPicPr>
            <a:picLocks noChangeAspect="1"/>
          </p:cNvPicPr>
          <p:nvPr/>
        </p:nvPicPr>
        <p:blipFill>
          <a:blip r:embed="rId2">
            <a:extLst>
              <a:ext uri="{28A0092B-C50C-407E-A947-70E740481C1C}">
                <a14:useLocalDpi xmlns:a14="http://schemas.microsoft.com/office/drawing/2010/main" val="0"/>
              </a:ext>
            </a:extLst>
          </a:blip>
          <a:srcRect l="18766" r="2477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6" name="Rectangle 5">
            <a:extLst>
              <a:ext uri="{FF2B5EF4-FFF2-40B4-BE49-F238E27FC236}">
                <a16:creationId xmlns:a16="http://schemas.microsoft.com/office/drawing/2014/main" id="{133FD6E3-5687-8140-D5FC-F4A4005D0D9E}"/>
              </a:ext>
            </a:extLst>
          </p:cNvPr>
          <p:cNvSpPr/>
          <p:nvPr/>
        </p:nvSpPr>
        <p:spPr>
          <a:xfrm>
            <a:off x="1" y="6003560"/>
            <a:ext cx="12192000" cy="854439"/>
          </a:xfrm>
          <a:prstGeom prst="rect">
            <a:avLst/>
          </a:prstGeom>
          <a:solidFill>
            <a:srgbClr val="003A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logo&#10;&#10;AI-generated content may be incorrect.">
            <a:extLst>
              <a:ext uri="{FF2B5EF4-FFF2-40B4-BE49-F238E27FC236}">
                <a16:creationId xmlns:a16="http://schemas.microsoft.com/office/drawing/2014/main" id="{3ADB939C-4A8B-7F5E-9731-D0F159B52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480" y="6090659"/>
            <a:ext cx="1689755" cy="614456"/>
          </a:xfrm>
          <a:prstGeom prst="rect">
            <a:avLst/>
          </a:prstGeom>
        </p:spPr>
      </p:pic>
    </p:spTree>
    <p:extLst>
      <p:ext uri="{BB962C8B-B14F-4D97-AF65-F5344CB8AC3E}">
        <p14:creationId xmlns:p14="http://schemas.microsoft.com/office/powerpoint/2010/main" val="14516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C847B"/>
        </a:solidFill>
        <a:effectLst/>
      </p:bgPr>
    </p:bg>
    <p:spTree>
      <p:nvGrpSpPr>
        <p:cNvPr id="1" name="">
          <a:extLst>
            <a:ext uri="{FF2B5EF4-FFF2-40B4-BE49-F238E27FC236}">
              <a16:creationId xmlns:a16="http://schemas.microsoft.com/office/drawing/2014/main" id="{37238E79-59C5-A183-09C2-F97C593E1294}"/>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2ECDCAB4-F6BC-35C4-F11E-71FA7141833C}"/>
              </a:ext>
            </a:extLst>
          </p:cNvPr>
          <p:cNvGrpSpPr/>
          <p:nvPr/>
        </p:nvGrpSpPr>
        <p:grpSpPr>
          <a:xfrm>
            <a:off x="2033664" y="1232984"/>
            <a:ext cx="8124669" cy="4394882"/>
            <a:chOff x="2033664" y="1405369"/>
            <a:chExt cx="8124669" cy="4394882"/>
          </a:xfrm>
        </p:grpSpPr>
        <p:sp>
          <p:nvSpPr>
            <p:cNvPr id="25" name="TextBox 24">
              <a:extLst>
                <a:ext uri="{FF2B5EF4-FFF2-40B4-BE49-F238E27FC236}">
                  <a16:creationId xmlns:a16="http://schemas.microsoft.com/office/drawing/2014/main" id="{D922460B-E111-B498-C0AA-7045354539F5}"/>
                </a:ext>
              </a:extLst>
            </p:cNvPr>
            <p:cNvSpPr txBox="1"/>
            <p:nvPr/>
          </p:nvSpPr>
          <p:spPr>
            <a:xfrm>
              <a:off x="2033664" y="1405369"/>
              <a:ext cx="8124669" cy="4047262"/>
            </a:xfrm>
            <a:prstGeom prst="rect">
              <a:avLst/>
            </a:prstGeom>
            <a:noFill/>
          </p:spPr>
          <p:txBody>
            <a:bodyPr wrap="square">
              <a:spAutoFit/>
            </a:bodyPr>
            <a:lstStyle/>
            <a:p>
              <a:pPr>
                <a:spcAft>
                  <a:spcPts val="600"/>
                </a:spcAft>
              </a:pPr>
              <a:r>
                <a:rPr lang="en-US" sz="2800" b="1" dirty="0">
                  <a:solidFill>
                    <a:schemeClr val="bg1"/>
                  </a:solidFill>
                  <a:effectLst/>
                  <a:latin typeface="Gill Sans MT Pro Heavy" panose="020B0502020104020203" pitchFamily="34" charset="0"/>
                  <a:cs typeface="Calibri Light" panose="020F0302020204030204" pitchFamily="34" charset="0"/>
                </a:rPr>
                <a:t>So he came to them and said, </a:t>
              </a:r>
              <a:endParaRPr lang="en-US" sz="2800" b="1" dirty="0">
                <a:solidFill>
                  <a:schemeClr val="bg1"/>
                </a:solidFill>
                <a:latin typeface="Gill Sans MT Pro Heavy" panose="020B0502020104020203" pitchFamily="34" charset="0"/>
                <a:cs typeface="Calibri Light" panose="020F0302020204030204" pitchFamily="34" charset="0"/>
              </a:endParaRPr>
            </a:p>
            <a:p>
              <a:r>
                <a:rPr lang="en-US" sz="2800" b="1" dirty="0">
                  <a:solidFill>
                    <a:schemeClr val="bg1"/>
                  </a:solidFill>
                  <a:effectLst/>
                  <a:latin typeface="Gill Sans MT Pro Heavy" panose="020B0502020104020203" pitchFamily="34" charset="0"/>
                  <a:cs typeface="Calibri Light" panose="020F0302020204030204" pitchFamily="34" charset="0"/>
                </a:rPr>
                <a:t>“All authority in heaven and on earth is given to me. So go and make followers of all people in the world. Baptize them in the name of the Father and the Son and the Holy Spirit. Teach them to obey everything that I </a:t>
              </a:r>
              <a:r>
                <a:rPr lang="en-US" sz="2800" b="1" dirty="0">
                  <a:solidFill>
                    <a:schemeClr val="bg1"/>
                  </a:solidFill>
                  <a:latin typeface="Gill Sans MT Pro Heavy" panose="020B0502020104020203" pitchFamily="34" charset="0"/>
                  <a:cs typeface="Calibri Light" panose="020F0302020204030204" pitchFamily="34" charset="0"/>
                </a:rPr>
                <a:t>h</a:t>
              </a:r>
              <a:r>
                <a:rPr lang="en-US" sz="2800" b="1" dirty="0">
                  <a:solidFill>
                    <a:schemeClr val="bg1"/>
                  </a:solidFill>
                  <a:effectLst/>
                  <a:latin typeface="Gill Sans MT Pro Heavy" panose="020B0502020104020203" pitchFamily="34" charset="0"/>
                  <a:cs typeface="Calibri Light" panose="020F0302020204030204" pitchFamily="34" charset="0"/>
                </a:rPr>
                <a:t>ave</a:t>
              </a:r>
              <a:r>
                <a:rPr lang="en-US" sz="2800" b="1" dirty="0">
                  <a:solidFill>
                    <a:schemeClr val="bg1"/>
                  </a:solidFill>
                  <a:latin typeface="Gill Sans MT Pro Heavy" panose="020B0502020104020203" pitchFamily="34" charset="0"/>
                  <a:cs typeface="Calibri Light" panose="020F0302020204030204" pitchFamily="34" charset="0"/>
                </a:rPr>
                <a:t> </a:t>
              </a:r>
              <a:r>
                <a:rPr lang="en-US" sz="2800" b="1" dirty="0">
                  <a:solidFill>
                    <a:schemeClr val="bg1"/>
                  </a:solidFill>
                  <a:effectLst/>
                  <a:latin typeface="Gill Sans MT Pro Heavy" panose="020B0502020104020203" pitchFamily="34" charset="0"/>
                  <a:cs typeface="Calibri Light" panose="020F0302020204030204" pitchFamily="34" charset="0"/>
                </a:rPr>
                <a:t>told you to do. You can be</a:t>
              </a:r>
              <a:r>
                <a:rPr lang="en-US" sz="2800" b="1" dirty="0">
                  <a:solidFill>
                    <a:schemeClr val="bg1"/>
                  </a:solidFill>
                  <a:latin typeface="Gill Sans MT Pro Heavy" panose="020B0502020104020203" pitchFamily="34" charset="0"/>
                  <a:cs typeface="Calibri Light" panose="020F0302020204030204" pitchFamily="34" charset="0"/>
                </a:rPr>
                <a:t> </a:t>
              </a:r>
              <a:r>
                <a:rPr lang="en-US" sz="2800" b="1" dirty="0">
                  <a:solidFill>
                    <a:schemeClr val="bg1"/>
                  </a:solidFill>
                  <a:effectLst/>
                  <a:latin typeface="Gill Sans MT Pro Heavy" panose="020B0502020104020203" pitchFamily="34" charset="0"/>
                  <a:cs typeface="Calibri Light" panose="020F0302020204030204" pitchFamily="34" charset="0"/>
                </a:rPr>
                <a:t>sure</a:t>
              </a:r>
              <a:r>
                <a:rPr lang="en-US" sz="2800" b="1" dirty="0">
                  <a:solidFill>
                    <a:schemeClr val="bg1"/>
                  </a:solidFill>
                  <a:latin typeface="Gill Sans MT Pro Heavy" panose="020B0502020104020203" pitchFamily="34" charset="0"/>
                  <a:cs typeface="Calibri Light" panose="020F0302020204030204" pitchFamily="34" charset="0"/>
                </a:rPr>
                <a:t> </a:t>
              </a:r>
              <a:r>
                <a:rPr lang="en-US" sz="2800" b="1" dirty="0">
                  <a:solidFill>
                    <a:schemeClr val="bg1"/>
                  </a:solidFill>
                  <a:effectLst/>
                  <a:latin typeface="Gill Sans MT Pro Heavy" panose="020B0502020104020203" pitchFamily="34" charset="0"/>
                  <a:cs typeface="Calibri Light" panose="020F0302020204030204" pitchFamily="34" charset="0"/>
                </a:rPr>
                <a:t>that I will be with </a:t>
              </a:r>
              <a:r>
                <a:rPr lang="en-US" sz="2800" b="1" dirty="0">
                  <a:solidFill>
                    <a:schemeClr val="bg1"/>
                  </a:solidFill>
                  <a:latin typeface="Gill Sans MT Pro Heavy" panose="020B0502020104020203" pitchFamily="34" charset="0"/>
                  <a:cs typeface="Calibri Light" panose="020F0302020204030204" pitchFamily="34" charset="0"/>
                </a:rPr>
                <a:t>y</a:t>
              </a:r>
              <a:r>
                <a:rPr lang="en-US" sz="2800" b="1" dirty="0">
                  <a:solidFill>
                    <a:schemeClr val="bg1"/>
                  </a:solidFill>
                  <a:effectLst/>
                  <a:latin typeface="Gill Sans MT Pro Heavy" panose="020B0502020104020203" pitchFamily="34" charset="0"/>
                  <a:cs typeface="Calibri Light" panose="020F0302020204030204" pitchFamily="34" charset="0"/>
                </a:rPr>
                <a:t>ou</a:t>
              </a:r>
              <a:r>
                <a:rPr lang="en-US" sz="2800" b="1" dirty="0">
                  <a:solidFill>
                    <a:schemeClr val="bg1"/>
                  </a:solidFill>
                  <a:latin typeface="Gill Sans MT Pro Heavy" panose="020B0502020104020203" pitchFamily="34" charset="0"/>
                  <a:cs typeface="Calibri Light" panose="020F0302020204030204" pitchFamily="34" charset="0"/>
                </a:rPr>
                <a:t> </a:t>
              </a:r>
              <a:r>
                <a:rPr lang="en-US" sz="2800" b="1" dirty="0">
                  <a:solidFill>
                    <a:schemeClr val="bg1"/>
                  </a:solidFill>
                  <a:effectLst/>
                  <a:latin typeface="Gill Sans MT Pro Heavy" panose="020B0502020104020203" pitchFamily="34" charset="0"/>
                  <a:cs typeface="Calibri Light" panose="020F0302020204030204" pitchFamily="34" charset="0"/>
                </a:rPr>
                <a:t>always. I will continue </a:t>
              </a:r>
              <a:r>
                <a:rPr lang="en-US" sz="2800" b="1" dirty="0">
                  <a:solidFill>
                    <a:schemeClr val="bg1"/>
                  </a:solidFill>
                  <a:latin typeface="Gill Sans MT Pro Heavy" panose="020B0502020104020203" pitchFamily="34" charset="0"/>
                  <a:cs typeface="Calibri Light" panose="020F0302020204030204" pitchFamily="34" charset="0"/>
                </a:rPr>
                <a:t>w</a:t>
              </a:r>
              <a:r>
                <a:rPr lang="en-US" sz="2800" b="1" dirty="0">
                  <a:solidFill>
                    <a:schemeClr val="bg1"/>
                  </a:solidFill>
                  <a:effectLst/>
                  <a:latin typeface="Gill Sans MT Pro Heavy" panose="020B0502020104020203" pitchFamily="34" charset="0"/>
                  <a:cs typeface="Calibri Light" panose="020F0302020204030204" pitchFamily="34" charset="0"/>
                </a:rPr>
                <a:t>ith</a:t>
              </a:r>
              <a:r>
                <a:rPr lang="en-US" sz="2800" b="1" dirty="0">
                  <a:solidFill>
                    <a:schemeClr val="bg1"/>
                  </a:solidFill>
                  <a:latin typeface="Gill Sans MT Pro Heavy" panose="020B0502020104020203" pitchFamily="34" charset="0"/>
                  <a:cs typeface="Calibri Light" panose="020F0302020204030204" pitchFamily="34" charset="0"/>
                </a:rPr>
                <a:t> </a:t>
              </a:r>
              <a:r>
                <a:rPr lang="en-US" sz="2800" b="1" dirty="0">
                  <a:solidFill>
                    <a:schemeClr val="bg1"/>
                  </a:solidFill>
                  <a:effectLst/>
                  <a:latin typeface="Gill Sans MT Pro Heavy" panose="020B0502020104020203" pitchFamily="34" charset="0"/>
                  <a:cs typeface="Calibri Light" panose="020F0302020204030204" pitchFamily="34" charset="0"/>
                </a:rPr>
                <a:t>you until the end of time.”</a:t>
              </a:r>
            </a:p>
          </p:txBody>
        </p:sp>
        <p:sp>
          <p:nvSpPr>
            <p:cNvPr id="28" name="TextBox 27">
              <a:extLst>
                <a:ext uri="{FF2B5EF4-FFF2-40B4-BE49-F238E27FC236}">
                  <a16:creationId xmlns:a16="http://schemas.microsoft.com/office/drawing/2014/main" id="{3DF59CD3-039B-9B07-D34D-8E1E1593D521}"/>
                </a:ext>
              </a:extLst>
            </p:cNvPr>
            <p:cNvSpPr txBox="1"/>
            <p:nvPr/>
          </p:nvSpPr>
          <p:spPr>
            <a:xfrm>
              <a:off x="2051592" y="5430919"/>
              <a:ext cx="2721429" cy="369332"/>
            </a:xfrm>
            <a:prstGeom prst="rect">
              <a:avLst/>
            </a:prstGeom>
            <a:noFill/>
          </p:spPr>
          <p:txBody>
            <a:bodyPr wrap="square" rtlCol="0">
              <a:spAutoFit/>
            </a:bodyPr>
            <a:lstStyle/>
            <a:p>
              <a:r>
                <a:rPr lang="en-US" dirty="0">
                  <a:solidFill>
                    <a:schemeClr val="bg1"/>
                  </a:solidFill>
                  <a:latin typeface="Gill Sans MT Pro Light" panose="020B0302020104020203" pitchFamily="34" charset="0"/>
                </a:rPr>
                <a:t>Matthew 28:18-20 ERV</a:t>
              </a:r>
            </a:p>
          </p:txBody>
        </p:sp>
      </p:grpSp>
      <p:pic>
        <p:nvPicPr>
          <p:cNvPr id="2" name="Picture 1" descr="A black and white logo&#10;&#10;AI-generated content may be incorrect.">
            <a:extLst>
              <a:ext uri="{FF2B5EF4-FFF2-40B4-BE49-F238E27FC236}">
                <a16:creationId xmlns:a16="http://schemas.microsoft.com/office/drawing/2014/main" id="{71748B26-2F14-0641-71D9-90EE04F0C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480" y="6090659"/>
            <a:ext cx="1689755" cy="614456"/>
          </a:xfrm>
          <a:prstGeom prst="rect">
            <a:avLst/>
          </a:prstGeom>
        </p:spPr>
      </p:pic>
    </p:spTree>
    <p:extLst>
      <p:ext uri="{BB962C8B-B14F-4D97-AF65-F5344CB8AC3E}">
        <p14:creationId xmlns:p14="http://schemas.microsoft.com/office/powerpoint/2010/main" val="367146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893C69-89A2-E34A-9EC8-561C0E8B8734}"/>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A884F5B-75DD-6AA2-2DE9-B0F1A4663DE7}"/>
              </a:ext>
            </a:extLst>
          </p:cNvPr>
          <p:cNvSpPr txBox="1"/>
          <p:nvPr/>
        </p:nvSpPr>
        <p:spPr>
          <a:xfrm>
            <a:off x="411480" y="987552"/>
            <a:ext cx="4485861" cy="108813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dirty="0">
                <a:solidFill>
                  <a:srgbClr val="003A5D"/>
                </a:solidFill>
                <a:latin typeface="Gill Sans MT Pro Medium" panose="020B0502020104020203" pitchFamily="34" charset="0"/>
                <a:ea typeface="+mj-ea"/>
                <a:cs typeface="+mj-cs"/>
              </a:rPr>
              <a:t>What we know </a:t>
            </a:r>
          </a:p>
          <a:p>
            <a:pPr>
              <a:lnSpc>
                <a:spcPct val="90000"/>
              </a:lnSpc>
              <a:spcBef>
                <a:spcPct val="0"/>
              </a:spcBef>
              <a:spcAft>
                <a:spcPts val="600"/>
              </a:spcAft>
            </a:pPr>
            <a:r>
              <a:rPr lang="en-US" sz="3200" b="1" dirty="0">
                <a:solidFill>
                  <a:srgbClr val="003A5D"/>
                </a:solidFill>
                <a:latin typeface="Gill Sans MT Pro Medium" panose="020B0502020104020203" pitchFamily="34" charset="0"/>
                <a:ea typeface="+mj-ea"/>
                <a:cs typeface="+mj-cs"/>
              </a:rPr>
              <a:t>about you</a:t>
            </a:r>
          </a:p>
        </p:txBody>
      </p:sp>
      <p:sp>
        <p:nvSpPr>
          <p:cNvPr id="29" name="Rectangle 28">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 name="Picture 1" descr="A group of people sitting in chairs looking at a device&#10;&#10;AI-generated content may be incorrect.">
            <a:extLst>
              <a:ext uri="{FF2B5EF4-FFF2-40B4-BE49-F238E27FC236}">
                <a16:creationId xmlns:a16="http://schemas.microsoft.com/office/drawing/2014/main" id="{8F486711-6B2C-5607-8307-1554245AC2DA}"/>
              </a:ext>
            </a:extLst>
          </p:cNvPr>
          <p:cNvPicPr>
            <a:picLocks/>
          </p:cNvPicPr>
          <p:nvPr/>
        </p:nvPicPr>
        <p:blipFill>
          <a:blip r:embed="rId3">
            <a:extLst>
              <a:ext uri="{28A0092B-C50C-407E-A947-70E740481C1C}">
                <a14:useLocalDpi xmlns:a14="http://schemas.microsoft.com/office/drawing/2010/main" val="0"/>
              </a:ext>
            </a:extLst>
          </a:blip>
          <a:srcRect l="2692" t="-1" r="26106" b="-1"/>
          <a:stretch/>
        </p:blipFill>
        <p:spPr>
          <a:xfrm>
            <a:off x="4871801" y="10"/>
            <a:ext cx="7315200"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6" name="Rectangle 5">
            <a:extLst>
              <a:ext uri="{FF2B5EF4-FFF2-40B4-BE49-F238E27FC236}">
                <a16:creationId xmlns:a16="http://schemas.microsoft.com/office/drawing/2014/main" id="{C402D0D4-8BCE-D6CD-AEBC-2EE6902991C2}"/>
              </a:ext>
            </a:extLst>
          </p:cNvPr>
          <p:cNvSpPr/>
          <p:nvPr/>
        </p:nvSpPr>
        <p:spPr>
          <a:xfrm>
            <a:off x="1" y="6003560"/>
            <a:ext cx="12192000" cy="854439"/>
          </a:xfrm>
          <a:prstGeom prst="rect">
            <a:avLst/>
          </a:prstGeom>
          <a:solidFill>
            <a:srgbClr val="003A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logo&#10;&#10;AI-generated content may be incorrect.">
            <a:extLst>
              <a:ext uri="{FF2B5EF4-FFF2-40B4-BE49-F238E27FC236}">
                <a16:creationId xmlns:a16="http://schemas.microsoft.com/office/drawing/2014/main" id="{7D8BF11C-7B1B-64B2-1E80-8E7CE093B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480" y="6090659"/>
            <a:ext cx="1689755" cy="614456"/>
          </a:xfrm>
          <a:prstGeom prst="rect">
            <a:avLst/>
          </a:prstGeom>
        </p:spPr>
      </p:pic>
      <p:sp>
        <p:nvSpPr>
          <p:cNvPr id="5" name="TextBox 4">
            <a:extLst>
              <a:ext uri="{FF2B5EF4-FFF2-40B4-BE49-F238E27FC236}">
                <a16:creationId xmlns:a16="http://schemas.microsoft.com/office/drawing/2014/main" id="{403D03A0-9015-213C-4FD6-3E2E175A80E7}"/>
              </a:ext>
            </a:extLst>
          </p:cNvPr>
          <p:cNvSpPr txBox="1"/>
          <p:nvPr/>
        </p:nvSpPr>
        <p:spPr>
          <a:xfrm>
            <a:off x="411479" y="2688336"/>
            <a:ext cx="4498848" cy="2809756"/>
          </a:xfrm>
          <a:prstGeom prst="rect">
            <a:avLst/>
          </a:prstGeom>
        </p:spPr>
        <p:txBody>
          <a:bodyPr vert="horz" lIns="91440" tIns="45720" rIns="91440" bIns="45720" rtlCol="0" anchor="t">
            <a:normAutofit/>
          </a:bodyPr>
          <a:lstStyle/>
          <a:p>
            <a:pPr>
              <a:lnSpc>
                <a:spcPct val="90000"/>
              </a:lnSpc>
              <a:spcAft>
                <a:spcPts val="600"/>
              </a:spcAft>
            </a:pPr>
            <a:r>
              <a:rPr lang="en-US" sz="2800" dirty="0">
                <a:solidFill>
                  <a:schemeClr val="tx1">
                    <a:lumMod val="65000"/>
                    <a:lumOff val="35000"/>
                  </a:schemeClr>
                </a:solidFill>
                <a:latin typeface="Gill Sans MT Pro Book" panose="020B0502020104020203" pitchFamily="34" charset="0"/>
              </a:rPr>
              <a:t>Jesus’ call to</a:t>
            </a:r>
            <a:br>
              <a:rPr lang="en-US" sz="2800" dirty="0">
                <a:solidFill>
                  <a:schemeClr val="tx1">
                    <a:lumMod val="65000"/>
                    <a:lumOff val="35000"/>
                  </a:schemeClr>
                </a:solidFill>
                <a:latin typeface="Gill Sans MT Pro Book" panose="020B0502020104020203" pitchFamily="34" charset="0"/>
              </a:rPr>
            </a:br>
            <a:r>
              <a:rPr lang="en-US" sz="2800" dirty="0">
                <a:solidFill>
                  <a:schemeClr val="tx1">
                    <a:lumMod val="65000"/>
                    <a:lumOff val="35000"/>
                  </a:schemeClr>
                </a:solidFill>
                <a:latin typeface="Gill Sans MT Pro Book" panose="020B0502020104020203" pitchFamily="34" charset="0"/>
              </a:rPr>
              <a:t>“go make disciples”</a:t>
            </a:r>
            <a:br>
              <a:rPr lang="en-US" sz="2800" dirty="0">
                <a:solidFill>
                  <a:schemeClr val="tx1">
                    <a:lumMod val="65000"/>
                    <a:lumOff val="35000"/>
                  </a:schemeClr>
                </a:solidFill>
                <a:latin typeface="Gill Sans MT Pro Book" panose="020B0502020104020203" pitchFamily="34" charset="0"/>
              </a:rPr>
            </a:br>
            <a:r>
              <a:rPr lang="en-US" sz="2800" dirty="0">
                <a:solidFill>
                  <a:schemeClr val="tx1">
                    <a:lumMod val="65000"/>
                    <a:lumOff val="35000"/>
                  </a:schemeClr>
                </a:solidFill>
                <a:latin typeface="Gill Sans MT Pro Book" panose="020B0502020104020203" pitchFamily="34" charset="0"/>
              </a:rPr>
              <a:t>inspires and drives </a:t>
            </a:r>
            <a:br>
              <a:rPr lang="en-US" sz="2800" dirty="0">
                <a:solidFill>
                  <a:schemeClr val="tx1">
                    <a:lumMod val="65000"/>
                    <a:lumOff val="35000"/>
                  </a:schemeClr>
                </a:solidFill>
                <a:latin typeface="Gill Sans MT Pro Book" panose="020B0502020104020203" pitchFamily="34" charset="0"/>
              </a:rPr>
            </a:br>
            <a:r>
              <a:rPr lang="en-US" sz="2800" dirty="0">
                <a:solidFill>
                  <a:schemeClr val="tx1">
                    <a:lumMod val="65000"/>
                    <a:lumOff val="35000"/>
                  </a:schemeClr>
                </a:solidFill>
                <a:latin typeface="Gill Sans MT Pro Book" panose="020B0502020104020203" pitchFamily="34" charset="0"/>
              </a:rPr>
              <a:t>all that you do.</a:t>
            </a:r>
          </a:p>
        </p:txBody>
      </p:sp>
    </p:spTree>
    <p:extLst>
      <p:ext uri="{BB962C8B-B14F-4D97-AF65-F5344CB8AC3E}">
        <p14:creationId xmlns:p14="http://schemas.microsoft.com/office/powerpoint/2010/main" val="271555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C847B"/>
        </a:solidFill>
        <a:effectLst/>
      </p:bgPr>
    </p:bg>
    <p:spTree>
      <p:nvGrpSpPr>
        <p:cNvPr id="1" name="">
          <a:extLst>
            <a:ext uri="{FF2B5EF4-FFF2-40B4-BE49-F238E27FC236}">
              <a16:creationId xmlns:a16="http://schemas.microsoft.com/office/drawing/2014/main" id="{35D07242-C6F5-0A16-7622-C4E5FC111205}"/>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67D825B4-0E95-6D18-9918-4764F1FBD157}"/>
              </a:ext>
            </a:extLst>
          </p:cNvPr>
          <p:cNvGrpSpPr/>
          <p:nvPr/>
        </p:nvGrpSpPr>
        <p:grpSpPr>
          <a:xfrm>
            <a:off x="2543326" y="1908389"/>
            <a:ext cx="7102840" cy="3056211"/>
            <a:chOff x="2543325" y="1405369"/>
            <a:chExt cx="7102840" cy="3056211"/>
          </a:xfrm>
        </p:grpSpPr>
        <p:sp>
          <p:nvSpPr>
            <p:cNvPr id="25" name="TextBox 24">
              <a:extLst>
                <a:ext uri="{FF2B5EF4-FFF2-40B4-BE49-F238E27FC236}">
                  <a16:creationId xmlns:a16="http://schemas.microsoft.com/office/drawing/2014/main" id="{C4419D8C-1BAF-2AF3-936F-E75A0146CCF3}"/>
                </a:ext>
              </a:extLst>
            </p:cNvPr>
            <p:cNvSpPr txBox="1"/>
            <p:nvPr/>
          </p:nvSpPr>
          <p:spPr>
            <a:xfrm>
              <a:off x="2543325" y="1405369"/>
              <a:ext cx="7102840" cy="2677656"/>
            </a:xfrm>
            <a:prstGeom prst="rect">
              <a:avLst/>
            </a:prstGeom>
            <a:noFill/>
          </p:spPr>
          <p:txBody>
            <a:bodyPr wrap="square">
              <a:spAutoFit/>
            </a:bodyPr>
            <a:lstStyle/>
            <a:p>
              <a:r>
                <a:rPr lang="en-US" sz="2800" b="1" dirty="0">
                  <a:solidFill>
                    <a:schemeClr val="bg1"/>
                  </a:solidFill>
                  <a:effectLst/>
                  <a:latin typeface="Gill Sans MT Pro Heavy" panose="020B0502020104020203" pitchFamily="34" charset="0"/>
                </a:rPr>
                <a:t>But the Holy Spirit</a:t>
              </a:r>
              <a:r>
                <a:rPr lang="en-US" sz="2800" b="1" dirty="0">
                  <a:solidFill>
                    <a:schemeClr val="bg1"/>
                  </a:solidFill>
                  <a:latin typeface="Gill Sans MT Pro Heavy" panose="020B0502020104020203" pitchFamily="34" charset="0"/>
                </a:rPr>
                <a:t> </a:t>
              </a:r>
              <a:r>
                <a:rPr lang="en-US" sz="2800" b="1" dirty="0">
                  <a:solidFill>
                    <a:schemeClr val="bg1"/>
                  </a:solidFill>
                  <a:effectLst/>
                  <a:latin typeface="Gill Sans MT Pro Heavy" panose="020B0502020104020203" pitchFamily="34" charset="0"/>
                </a:rPr>
                <a:t>will come on you </a:t>
              </a:r>
              <a:br>
                <a:rPr lang="en-US" sz="2800" b="1" dirty="0">
                  <a:solidFill>
                    <a:schemeClr val="bg1"/>
                  </a:solidFill>
                  <a:effectLst/>
                  <a:latin typeface="Gill Sans MT Pro Heavy" panose="020B0502020104020203" pitchFamily="34" charset="0"/>
                </a:rPr>
              </a:br>
              <a:r>
                <a:rPr lang="en-US" sz="2800" b="1" dirty="0">
                  <a:solidFill>
                    <a:schemeClr val="bg1"/>
                  </a:solidFill>
                  <a:effectLst/>
                  <a:latin typeface="Gill Sans MT Pro Heavy" panose="020B0502020104020203" pitchFamily="34" charset="0"/>
                </a:rPr>
                <a:t>and</a:t>
              </a:r>
              <a:r>
                <a:rPr lang="en-US" sz="2800" b="1" dirty="0">
                  <a:solidFill>
                    <a:schemeClr val="bg1"/>
                  </a:solidFill>
                  <a:latin typeface="Gill Sans MT Pro Heavy" panose="020B0502020104020203" pitchFamily="34" charset="0"/>
                </a:rPr>
                <a:t> </a:t>
              </a:r>
              <a:r>
                <a:rPr lang="en-US" sz="2800" b="1" dirty="0">
                  <a:solidFill>
                    <a:schemeClr val="bg1"/>
                  </a:solidFill>
                  <a:effectLst/>
                  <a:latin typeface="Gill Sans MT Pro Heavy" panose="020B0502020104020203" pitchFamily="34" charset="0"/>
                </a:rPr>
                <a:t>give you power. You</a:t>
              </a:r>
              <a:r>
                <a:rPr lang="en-US" sz="2800" b="1" dirty="0">
                  <a:solidFill>
                    <a:schemeClr val="bg1"/>
                  </a:solidFill>
                  <a:latin typeface="Gill Sans MT Pro Heavy" panose="020B0502020104020203" pitchFamily="34" charset="0"/>
                </a:rPr>
                <a:t> </a:t>
              </a:r>
              <a:r>
                <a:rPr lang="en-US" sz="2800" b="1" dirty="0">
                  <a:solidFill>
                    <a:schemeClr val="bg1"/>
                  </a:solidFill>
                  <a:effectLst/>
                  <a:latin typeface="Gill Sans MT Pro Heavy" panose="020B0502020104020203" pitchFamily="34" charset="0"/>
                </a:rPr>
                <a:t>will be </a:t>
              </a:r>
            </a:p>
            <a:p>
              <a:r>
                <a:rPr lang="en-US" sz="2800" b="1" dirty="0">
                  <a:solidFill>
                    <a:schemeClr val="bg1"/>
                  </a:solidFill>
                  <a:effectLst/>
                  <a:latin typeface="Gill Sans MT Pro Heavy" panose="020B0502020104020203" pitchFamily="34" charset="0"/>
                </a:rPr>
                <a:t>my witnesses. You will tell people </a:t>
              </a:r>
            </a:p>
            <a:p>
              <a:r>
                <a:rPr lang="en-US" sz="2800" b="1" dirty="0">
                  <a:solidFill>
                    <a:schemeClr val="bg1"/>
                  </a:solidFill>
                  <a:effectLst/>
                  <a:latin typeface="Gill Sans MT Pro Heavy" panose="020B0502020104020203" pitchFamily="34" charset="0"/>
                </a:rPr>
                <a:t>everywhere about me</a:t>
              </a:r>
              <a:r>
                <a:rPr lang="en-US" sz="2800" dirty="0">
                  <a:solidFill>
                    <a:schemeClr val="bg1"/>
                  </a:solidFill>
                  <a:effectLst/>
                  <a:latin typeface="Gill Sans MT Pro Medium" panose="020B0502020104020203" pitchFamily="34" charset="0"/>
                </a:rPr>
                <a:t>—</a:t>
              </a:r>
              <a:r>
                <a:rPr lang="en-US" sz="2800" b="1" dirty="0">
                  <a:solidFill>
                    <a:schemeClr val="bg1"/>
                  </a:solidFill>
                  <a:effectLst/>
                  <a:latin typeface="Gill Sans MT Pro Heavy" panose="020B0502020104020203" pitchFamily="34" charset="0"/>
                </a:rPr>
                <a:t>in Jerusalem, </a:t>
              </a:r>
            </a:p>
            <a:p>
              <a:r>
                <a:rPr lang="en-US" sz="2800" b="1" dirty="0">
                  <a:solidFill>
                    <a:schemeClr val="bg1"/>
                  </a:solidFill>
                  <a:effectLst/>
                  <a:latin typeface="Gill Sans MT Pro Heavy" panose="020B0502020104020203" pitchFamily="34" charset="0"/>
                </a:rPr>
                <a:t>in the rest of Judea, in Samaria, and</a:t>
              </a:r>
            </a:p>
            <a:p>
              <a:r>
                <a:rPr lang="en-US" sz="2800" b="1" dirty="0">
                  <a:solidFill>
                    <a:schemeClr val="bg1"/>
                  </a:solidFill>
                  <a:effectLst/>
                  <a:latin typeface="Gill Sans MT Pro Heavy" panose="020B0502020104020203" pitchFamily="34" charset="0"/>
                </a:rPr>
                <a:t>in every part of the world.”</a:t>
              </a:r>
              <a:endParaRPr lang="en-US" sz="2800" b="1" dirty="0">
                <a:solidFill>
                  <a:schemeClr val="bg1"/>
                </a:solidFill>
                <a:effectLst/>
                <a:latin typeface="Gill Sans MT Pro Heavy" panose="020B0502020104020203" pitchFamily="34" charset="0"/>
                <a:cs typeface="Calibri Light" panose="020F0302020204030204" pitchFamily="34" charset="0"/>
              </a:endParaRPr>
            </a:p>
          </p:txBody>
        </p:sp>
        <p:sp>
          <p:nvSpPr>
            <p:cNvPr id="28" name="TextBox 27">
              <a:extLst>
                <a:ext uri="{FF2B5EF4-FFF2-40B4-BE49-F238E27FC236}">
                  <a16:creationId xmlns:a16="http://schemas.microsoft.com/office/drawing/2014/main" id="{5D7E4A80-1F90-C62B-0602-C0FC665DF131}"/>
                </a:ext>
              </a:extLst>
            </p:cNvPr>
            <p:cNvSpPr txBox="1"/>
            <p:nvPr/>
          </p:nvSpPr>
          <p:spPr>
            <a:xfrm>
              <a:off x="2570955" y="4092248"/>
              <a:ext cx="2721429" cy="369332"/>
            </a:xfrm>
            <a:prstGeom prst="rect">
              <a:avLst/>
            </a:prstGeom>
            <a:noFill/>
          </p:spPr>
          <p:txBody>
            <a:bodyPr wrap="square" rtlCol="0">
              <a:spAutoFit/>
            </a:bodyPr>
            <a:lstStyle/>
            <a:p>
              <a:r>
                <a:rPr lang="en-US" dirty="0">
                  <a:solidFill>
                    <a:schemeClr val="bg1"/>
                  </a:solidFill>
                  <a:latin typeface="Gill Sans MT Pro Light" panose="020B0302020104020203" pitchFamily="34" charset="0"/>
                </a:rPr>
                <a:t>Acts 1:8 ERV</a:t>
              </a:r>
            </a:p>
          </p:txBody>
        </p:sp>
      </p:grpSp>
      <p:pic>
        <p:nvPicPr>
          <p:cNvPr id="2" name="Picture 1" descr="A black and white logo&#10;&#10;AI-generated content may be incorrect.">
            <a:extLst>
              <a:ext uri="{FF2B5EF4-FFF2-40B4-BE49-F238E27FC236}">
                <a16:creationId xmlns:a16="http://schemas.microsoft.com/office/drawing/2014/main" id="{C362DCAE-E5D3-8AE0-5B5E-20BC3FB84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480" y="6090659"/>
            <a:ext cx="1689755" cy="614456"/>
          </a:xfrm>
          <a:prstGeom prst="rect">
            <a:avLst/>
          </a:prstGeom>
        </p:spPr>
      </p:pic>
    </p:spTree>
    <p:extLst>
      <p:ext uri="{BB962C8B-B14F-4D97-AF65-F5344CB8AC3E}">
        <p14:creationId xmlns:p14="http://schemas.microsoft.com/office/powerpoint/2010/main" val="409211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AC6D62-9160-1C2F-1FDB-B1A380FEF576}"/>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538A835-BC4A-ACE2-08DC-523145052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5E9FCF1-03F8-0BC0-9A14-58294E34FDF3}"/>
              </a:ext>
            </a:extLst>
          </p:cNvPr>
          <p:cNvSpPr txBox="1"/>
          <p:nvPr/>
        </p:nvSpPr>
        <p:spPr>
          <a:xfrm>
            <a:off x="411480" y="987552"/>
            <a:ext cx="4485861" cy="108813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dirty="0">
                <a:solidFill>
                  <a:srgbClr val="003A5D"/>
                </a:solidFill>
                <a:latin typeface="Gill Sans MT Pro Medium" panose="020B0502020104020203" pitchFamily="34" charset="0"/>
                <a:ea typeface="+mj-ea"/>
                <a:cs typeface="+mj-cs"/>
              </a:rPr>
              <a:t>What we know </a:t>
            </a:r>
          </a:p>
          <a:p>
            <a:pPr>
              <a:lnSpc>
                <a:spcPct val="90000"/>
              </a:lnSpc>
              <a:spcBef>
                <a:spcPct val="0"/>
              </a:spcBef>
              <a:spcAft>
                <a:spcPts val="600"/>
              </a:spcAft>
            </a:pPr>
            <a:r>
              <a:rPr lang="en-US" sz="3200" b="1" dirty="0">
                <a:solidFill>
                  <a:srgbClr val="003A5D"/>
                </a:solidFill>
                <a:latin typeface="Gill Sans MT Pro Medium" panose="020B0502020104020203" pitchFamily="34" charset="0"/>
                <a:ea typeface="+mj-ea"/>
                <a:cs typeface="+mj-cs"/>
              </a:rPr>
              <a:t>about you</a:t>
            </a:r>
          </a:p>
        </p:txBody>
      </p:sp>
      <p:sp>
        <p:nvSpPr>
          <p:cNvPr id="24" name="Rectangle 23">
            <a:extLst>
              <a:ext uri="{FF2B5EF4-FFF2-40B4-BE49-F238E27FC236}">
                <a16:creationId xmlns:a16="http://schemas.microsoft.com/office/drawing/2014/main" id="{B926284C-9870-A707-F2BC-7F949E401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9124DC15-FDDC-9647-9A7F-4FC15FB91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52D75482-AE29-0951-0A2B-61C9DD5FCF96}"/>
              </a:ext>
            </a:extLst>
          </p:cNvPr>
          <p:cNvSpPr txBox="1"/>
          <p:nvPr/>
        </p:nvSpPr>
        <p:spPr>
          <a:xfrm>
            <a:off x="411479" y="2688336"/>
            <a:ext cx="4498848" cy="2809756"/>
          </a:xfrm>
          <a:prstGeom prst="rect">
            <a:avLst/>
          </a:prstGeom>
        </p:spPr>
        <p:txBody>
          <a:bodyPr vert="horz" lIns="91440" tIns="45720" rIns="91440" bIns="45720" rtlCol="0" anchor="t">
            <a:normAutofit/>
          </a:bodyPr>
          <a:lstStyle/>
          <a:p>
            <a:pPr>
              <a:spcAft>
                <a:spcPts val="600"/>
              </a:spcAft>
            </a:pPr>
            <a:r>
              <a:rPr lang="en-US" sz="2800" dirty="0">
                <a:solidFill>
                  <a:schemeClr val="tx1">
                    <a:lumMod val="65000"/>
                    <a:lumOff val="35000"/>
                  </a:schemeClr>
                </a:solidFill>
                <a:latin typeface="Gill Sans MT Pro Book" panose="020B0502020104020203" pitchFamily="34" charset="0"/>
              </a:rPr>
              <a:t>You continue to ask</a:t>
            </a:r>
            <a:br>
              <a:rPr lang="en-US" sz="2800" dirty="0">
                <a:solidFill>
                  <a:schemeClr val="tx1">
                    <a:lumMod val="65000"/>
                    <a:lumOff val="35000"/>
                  </a:schemeClr>
                </a:solidFill>
                <a:latin typeface="Gill Sans MT Pro Book" panose="020B0502020104020203" pitchFamily="34" charset="0"/>
              </a:rPr>
            </a:br>
            <a:r>
              <a:rPr lang="en-US" sz="2800" dirty="0">
                <a:solidFill>
                  <a:schemeClr val="tx1">
                    <a:lumMod val="65000"/>
                    <a:lumOff val="35000"/>
                  </a:schemeClr>
                </a:solidFill>
                <a:latin typeface="Gill Sans MT Pro Book" panose="020B0502020104020203" pitchFamily="34" charset="0"/>
              </a:rPr>
              <a:t>how you might </a:t>
            </a:r>
            <a:br>
              <a:rPr lang="en-US" sz="2800" dirty="0">
                <a:solidFill>
                  <a:schemeClr val="tx1">
                    <a:lumMod val="65000"/>
                    <a:lumOff val="35000"/>
                  </a:schemeClr>
                </a:solidFill>
                <a:latin typeface="Gill Sans MT Pro Book" panose="020B0502020104020203" pitchFamily="34" charset="0"/>
              </a:rPr>
            </a:br>
            <a:r>
              <a:rPr lang="en-US" sz="2800" dirty="0">
                <a:solidFill>
                  <a:schemeClr val="tx1">
                    <a:lumMod val="65000"/>
                    <a:lumOff val="35000"/>
                  </a:schemeClr>
                </a:solidFill>
                <a:latin typeface="Gill Sans MT Pro Book" panose="020B0502020104020203" pitchFamily="34" charset="0"/>
              </a:rPr>
              <a:t>expand your reach to</a:t>
            </a:r>
            <a:br>
              <a:rPr lang="en-US" sz="2800" dirty="0">
                <a:solidFill>
                  <a:schemeClr val="tx1">
                    <a:lumMod val="65000"/>
                    <a:lumOff val="35000"/>
                  </a:schemeClr>
                </a:solidFill>
                <a:latin typeface="Gill Sans MT Pro Book" panose="020B0502020104020203" pitchFamily="34" charset="0"/>
              </a:rPr>
            </a:br>
            <a:r>
              <a:rPr lang="en-US" sz="2800" dirty="0">
                <a:solidFill>
                  <a:schemeClr val="tx1">
                    <a:lumMod val="65000"/>
                    <a:lumOff val="35000"/>
                  </a:schemeClr>
                </a:solidFill>
                <a:latin typeface="Gill Sans MT Pro Book" panose="020B0502020104020203" pitchFamily="34" charset="0"/>
              </a:rPr>
              <a:t>the “ends of the earth.”</a:t>
            </a:r>
          </a:p>
        </p:txBody>
      </p:sp>
      <p:pic>
        <p:nvPicPr>
          <p:cNvPr id="10" name="Picture 9">
            <a:extLst>
              <a:ext uri="{FF2B5EF4-FFF2-40B4-BE49-F238E27FC236}">
                <a16:creationId xmlns:a16="http://schemas.microsoft.com/office/drawing/2014/main" id="{10E4B584-1AC7-F885-0CA9-2ABED80134F1}"/>
              </a:ext>
            </a:extLst>
          </p:cNvPr>
          <p:cNvPicPr>
            <a:picLocks noChangeAspect="1"/>
          </p:cNvPicPr>
          <p:nvPr/>
        </p:nvPicPr>
        <p:blipFill>
          <a:blip r:embed="rId2">
            <a:extLst>
              <a:ext uri="{28A0092B-C50C-407E-A947-70E740481C1C}">
                <a14:useLocalDpi xmlns:a14="http://schemas.microsoft.com/office/drawing/2010/main" val="0"/>
              </a:ext>
            </a:extLst>
          </a:blip>
          <a:srcRect l="6771" r="677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6" name="Rectangle 5">
            <a:extLst>
              <a:ext uri="{FF2B5EF4-FFF2-40B4-BE49-F238E27FC236}">
                <a16:creationId xmlns:a16="http://schemas.microsoft.com/office/drawing/2014/main" id="{CF62FDC8-CCD5-B9C2-44D7-3005A646E69D}"/>
              </a:ext>
            </a:extLst>
          </p:cNvPr>
          <p:cNvSpPr/>
          <p:nvPr/>
        </p:nvSpPr>
        <p:spPr>
          <a:xfrm>
            <a:off x="1" y="6003560"/>
            <a:ext cx="12192000" cy="854439"/>
          </a:xfrm>
          <a:prstGeom prst="rect">
            <a:avLst/>
          </a:prstGeom>
          <a:solidFill>
            <a:srgbClr val="003A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logo&#10;&#10;AI-generated content may be incorrect.">
            <a:extLst>
              <a:ext uri="{FF2B5EF4-FFF2-40B4-BE49-F238E27FC236}">
                <a16:creationId xmlns:a16="http://schemas.microsoft.com/office/drawing/2014/main" id="{D11F80F7-281C-E232-6F74-2049D1353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480" y="6090659"/>
            <a:ext cx="1689755" cy="614456"/>
          </a:xfrm>
          <a:prstGeom prst="rect">
            <a:avLst/>
          </a:prstGeom>
        </p:spPr>
      </p:pic>
    </p:spTree>
    <p:extLst>
      <p:ext uri="{BB962C8B-B14F-4D97-AF65-F5344CB8AC3E}">
        <p14:creationId xmlns:p14="http://schemas.microsoft.com/office/powerpoint/2010/main" val="133808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A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42932-5D4E-6D72-4B81-04DD5434C954}"/>
              </a:ext>
            </a:extLst>
          </p:cNvPr>
          <p:cNvSpPr>
            <a:spLocks noGrp="1"/>
          </p:cNvSpPr>
          <p:nvPr>
            <p:ph type="title"/>
          </p:nvPr>
        </p:nvSpPr>
        <p:spPr>
          <a:xfrm>
            <a:off x="0" y="2766218"/>
            <a:ext cx="12192000" cy="1325563"/>
          </a:xfrm>
        </p:spPr>
        <p:txBody>
          <a:bodyPr>
            <a:normAutofit/>
          </a:bodyPr>
          <a:lstStyle/>
          <a:p>
            <a:pPr algn="ctr"/>
            <a:r>
              <a:rPr lang="en-US" sz="7200" b="1" dirty="0">
                <a:solidFill>
                  <a:schemeClr val="bg1"/>
                </a:solidFill>
                <a:latin typeface="Gill Sans MT Pro Medium" panose="020B0502020104020203" pitchFamily="34" charset="0"/>
              </a:rPr>
              <a:t>Us too.</a:t>
            </a:r>
          </a:p>
        </p:txBody>
      </p:sp>
    </p:spTree>
    <p:extLst>
      <p:ext uri="{BB962C8B-B14F-4D97-AF65-F5344CB8AC3E}">
        <p14:creationId xmlns:p14="http://schemas.microsoft.com/office/powerpoint/2010/main" val="193326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E9FA29-1364-E94F-453D-CF086BB49A6F}"/>
              </a:ext>
            </a:extLst>
          </p:cNvPr>
          <p:cNvSpPr/>
          <p:nvPr/>
        </p:nvSpPr>
        <p:spPr>
          <a:xfrm>
            <a:off x="1" y="6003560"/>
            <a:ext cx="12192000" cy="854439"/>
          </a:xfrm>
          <a:prstGeom prst="rect">
            <a:avLst/>
          </a:prstGeom>
          <a:solidFill>
            <a:srgbClr val="003A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logo&#10;&#10;AI-generated content may be incorrect.">
            <a:extLst>
              <a:ext uri="{FF2B5EF4-FFF2-40B4-BE49-F238E27FC236}">
                <a16:creationId xmlns:a16="http://schemas.microsoft.com/office/drawing/2014/main" id="{7B58C32B-19E0-6FC5-55E6-51C51C413D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480" y="6090659"/>
            <a:ext cx="1689755" cy="614456"/>
          </a:xfrm>
          <a:prstGeom prst="rect">
            <a:avLst/>
          </a:prstGeom>
        </p:spPr>
      </p:pic>
      <p:sp>
        <p:nvSpPr>
          <p:cNvPr id="7" name="TextBox 6">
            <a:extLst>
              <a:ext uri="{FF2B5EF4-FFF2-40B4-BE49-F238E27FC236}">
                <a16:creationId xmlns:a16="http://schemas.microsoft.com/office/drawing/2014/main" id="{2005EDDE-FC5D-E52E-169D-4854A6EF2695}"/>
              </a:ext>
            </a:extLst>
          </p:cNvPr>
          <p:cNvSpPr txBox="1"/>
          <p:nvPr/>
        </p:nvSpPr>
        <p:spPr>
          <a:xfrm>
            <a:off x="1707628" y="1661663"/>
            <a:ext cx="8776741" cy="3539430"/>
          </a:xfrm>
          <a:prstGeom prst="rect">
            <a:avLst/>
          </a:prstGeom>
          <a:noFill/>
        </p:spPr>
        <p:txBody>
          <a:bodyPr wrap="square">
            <a:spAutoFit/>
          </a:bodyPr>
          <a:lstStyle/>
          <a:p>
            <a:pPr algn="ctr">
              <a:spcAft>
                <a:spcPts val="1200"/>
              </a:spcAft>
            </a:pPr>
            <a:r>
              <a:rPr lang="en-US" sz="3200" dirty="0">
                <a:solidFill>
                  <a:schemeClr val="tx1">
                    <a:lumMod val="65000"/>
                    <a:lumOff val="35000"/>
                  </a:schemeClr>
                </a:solidFill>
                <a:effectLst/>
                <a:latin typeface="Minion Pro" panose="02040503050201020203" pitchFamily="18" charset="0"/>
                <a:cs typeface="Calibri Light" panose="020F0302020204030204" pitchFamily="34" charset="0"/>
              </a:rPr>
              <a:t>Founded by prayer in 1938, </a:t>
            </a:r>
            <a:br>
              <a:rPr lang="en-US" sz="3200" dirty="0">
                <a:solidFill>
                  <a:schemeClr val="tx1">
                    <a:lumMod val="65000"/>
                    <a:lumOff val="35000"/>
                  </a:schemeClr>
                </a:solidFill>
                <a:effectLst/>
                <a:latin typeface="Minion Pro" panose="02040503050201020203" pitchFamily="18" charset="0"/>
                <a:cs typeface="Calibri Light" panose="020F0302020204030204" pitchFamily="34" charset="0"/>
              </a:rPr>
            </a:br>
            <a:r>
              <a:rPr lang="en-US" sz="3200" dirty="0">
                <a:solidFill>
                  <a:schemeClr val="tx1">
                    <a:lumMod val="65000"/>
                    <a:lumOff val="35000"/>
                  </a:schemeClr>
                </a:solidFill>
                <a:effectLst/>
                <a:latin typeface="Minion Pro" panose="02040503050201020203" pitchFamily="18" charset="0"/>
                <a:cs typeface="Calibri Light" panose="020F0302020204030204" pitchFamily="34" charset="0"/>
              </a:rPr>
              <a:t>Bible League has been offering </a:t>
            </a:r>
            <a:br>
              <a:rPr lang="en-US" sz="3200" dirty="0">
                <a:solidFill>
                  <a:schemeClr val="tx1">
                    <a:lumMod val="65000"/>
                    <a:lumOff val="35000"/>
                  </a:schemeClr>
                </a:solidFill>
                <a:effectLst/>
                <a:latin typeface="Minion Pro" panose="02040503050201020203" pitchFamily="18" charset="0"/>
                <a:cs typeface="Calibri Light" panose="020F0302020204030204" pitchFamily="34" charset="0"/>
              </a:rPr>
            </a:br>
            <a:r>
              <a:rPr lang="en-US" sz="3200" dirty="0">
                <a:solidFill>
                  <a:schemeClr val="tx1">
                    <a:lumMod val="65000"/>
                    <a:lumOff val="35000"/>
                  </a:schemeClr>
                </a:solidFill>
                <a:effectLst/>
                <a:latin typeface="Minion Pro" panose="02040503050201020203" pitchFamily="18" charset="0"/>
                <a:cs typeface="Calibri Light" panose="020F0302020204030204" pitchFamily="34" charset="0"/>
              </a:rPr>
              <a:t>the hope of God’s Word </a:t>
            </a:r>
            <a:br>
              <a:rPr lang="en-US" sz="3200" dirty="0">
                <a:solidFill>
                  <a:schemeClr val="tx1">
                    <a:lumMod val="65000"/>
                    <a:lumOff val="35000"/>
                  </a:schemeClr>
                </a:solidFill>
                <a:effectLst/>
                <a:latin typeface="Minion Pro" panose="02040503050201020203" pitchFamily="18" charset="0"/>
                <a:cs typeface="Calibri Light" panose="020F0302020204030204" pitchFamily="34" charset="0"/>
              </a:rPr>
            </a:br>
            <a:r>
              <a:rPr lang="en-US" sz="3200" dirty="0">
                <a:solidFill>
                  <a:schemeClr val="tx1">
                    <a:lumMod val="65000"/>
                    <a:lumOff val="35000"/>
                  </a:schemeClr>
                </a:solidFill>
                <a:effectLst/>
                <a:latin typeface="Minion Pro" panose="02040503050201020203" pitchFamily="18" charset="0"/>
                <a:cs typeface="Calibri Light" panose="020F0302020204030204" pitchFamily="34" charset="0"/>
              </a:rPr>
              <a:t>around the </a:t>
            </a:r>
            <a:r>
              <a:rPr lang="en-US" sz="3200" dirty="0">
                <a:solidFill>
                  <a:schemeClr val="tx1">
                    <a:lumMod val="65000"/>
                    <a:lumOff val="35000"/>
                  </a:schemeClr>
                </a:solidFill>
                <a:latin typeface="Minion Pro" panose="02040503050201020203" pitchFamily="18" charset="0"/>
                <a:cs typeface="Calibri Light" panose="020F0302020204030204" pitchFamily="34" charset="0"/>
              </a:rPr>
              <a:t>globe </a:t>
            </a:r>
            <a:r>
              <a:rPr lang="en-US" sz="3200" dirty="0">
                <a:solidFill>
                  <a:schemeClr val="tx1">
                    <a:lumMod val="65000"/>
                    <a:lumOff val="35000"/>
                  </a:schemeClr>
                </a:solidFill>
                <a:effectLst/>
                <a:latin typeface="Minion Pro" panose="02040503050201020203" pitchFamily="18" charset="0"/>
                <a:cs typeface="Calibri Light" panose="020F0302020204030204" pitchFamily="34" charset="0"/>
              </a:rPr>
              <a:t>for over 87 years. </a:t>
            </a:r>
            <a:br>
              <a:rPr lang="en-US" sz="3200" dirty="0">
                <a:solidFill>
                  <a:schemeClr val="tx1">
                    <a:lumMod val="65000"/>
                    <a:lumOff val="35000"/>
                  </a:schemeClr>
                </a:solidFill>
                <a:effectLst/>
                <a:latin typeface="Minion Pro" panose="02040503050201020203" pitchFamily="18" charset="0"/>
                <a:cs typeface="Calibri Light" panose="020F0302020204030204" pitchFamily="34" charset="0"/>
              </a:rPr>
            </a:br>
            <a:r>
              <a:rPr lang="en-US" sz="3200" dirty="0">
                <a:solidFill>
                  <a:schemeClr val="tx1">
                    <a:lumMod val="65000"/>
                    <a:lumOff val="35000"/>
                  </a:schemeClr>
                </a:solidFill>
                <a:effectLst/>
                <a:latin typeface="Minion Pro" panose="02040503050201020203" pitchFamily="18" charset="0"/>
                <a:cs typeface="Calibri Light" panose="020F0302020204030204" pitchFamily="34" charset="0"/>
              </a:rPr>
              <a:t>Today, we continue sharing Bibles, </a:t>
            </a:r>
            <a:br>
              <a:rPr lang="en-US" sz="3200" dirty="0">
                <a:solidFill>
                  <a:schemeClr val="tx1">
                    <a:lumMod val="65000"/>
                    <a:lumOff val="35000"/>
                  </a:schemeClr>
                </a:solidFill>
                <a:effectLst/>
                <a:latin typeface="Minion Pro" panose="02040503050201020203" pitchFamily="18" charset="0"/>
                <a:cs typeface="Calibri Light" panose="020F0302020204030204" pitchFamily="34" charset="0"/>
              </a:rPr>
            </a:br>
            <a:r>
              <a:rPr lang="en-US" sz="3200" dirty="0">
                <a:solidFill>
                  <a:schemeClr val="tx1">
                    <a:lumMod val="65000"/>
                    <a:lumOff val="35000"/>
                  </a:schemeClr>
                </a:solidFill>
                <a:effectLst/>
                <a:latin typeface="Minion Pro" panose="02040503050201020203" pitchFamily="18" charset="0"/>
                <a:cs typeface="Calibri Light" panose="020F0302020204030204" pitchFamily="34" charset="0"/>
              </a:rPr>
              <a:t>along with study tools and training, </a:t>
            </a:r>
            <a:br>
              <a:rPr lang="en-US" sz="3200" dirty="0">
                <a:solidFill>
                  <a:schemeClr val="tx1">
                    <a:lumMod val="65000"/>
                    <a:lumOff val="35000"/>
                  </a:schemeClr>
                </a:solidFill>
                <a:effectLst/>
                <a:latin typeface="Minion Pro" panose="02040503050201020203" pitchFamily="18" charset="0"/>
                <a:cs typeface="Calibri Light" panose="020F0302020204030204" pitchFamily="34" charset="0"/>
              </a:rPr>
            </a:br>
            <a:r>
              <a:rPr lang="en-US" sz="3200" dirty="0">
                <a:solidFill>
                  <a:schemeClr val="tx1">
                    <a:lumMod val="65000"/>
                    <a:lumOff val="35000"/>
                  </a:schemeClr>
                </a:solidFill>
                <a:latin typeface="Minion Pro" panose="02040503050201020203" pitchFamily="18" charset="0"/>
                <a:cs typeface="Calibri Light" panose="020F0302020204030204" pitchFamily="34" charset="0"/>
              </a:rPr>
              <a:t>to reach those in need of salvation.</a:t>
            </a:r>
          </a:p>
        </p:txBody>
      </p:sp>
      <p:sp>
        <p:nvSpPr>
          <p:cNvPr id="8" name="TextBox 7">
            <a:extLst>
              <a:ext uri="{FF2B5EF4-FFF2-40B4-BE49-F238E27FC236}">
                <a16:creationId xmlns:a16="http://schemas.microsoft.com/office/drawing/2014/main" id="{AA383B8C-6C9B-5C81-BC92-F113664204C8}"/>
              </a:ext>
            </a:extLst>
          </p:cNvPr>
          <p:cNvSpPr txBox="1"/>
          <p:nvPr/>
        </p:nvSpPr>
        <p:spPr>
          <a:xfrm>
            <a:off x="5240711" y="599607"/>
            <a:ext cx="1709122" cy="523220"/>
          </a:xfrm>
          <a:prstGeom prst="rect">
            <a:avLst/>
          </a:prstGeom>
          <a:noFill/>
        </p:spPr>
        <p:txBody>
          <a:bodyPr wrap="none" rtlCol="0">
            <a:spAutoFit/>
          </a:bodyPr>
          <a:lstStyle/>
          <a:p>
            <a:r>
              <a:rPr lang="en-US" sz="2800" b="1" dirty="0">
                <a:solidFill>
                  <a:srgbClr val="003A5D"/>
                </a:solidFill>
                <a:latin typeface="Gill Sans MT Pro Medium" panose="020B0502020104020203" pitchFamily="34" charset="0"/>
              </a:rPr>
              <a:t>About us</a:t>
            </a:r>
          </a:p>
        </p:txBody>
      </p:sp>
    </p:spTree>
    <p:extLst>
      <p:ext uri="{BB962C8B-B14F-4D97-AF65-F5344CB8AC3E}">
        <p14:creationId xmlns:p14="http://schemas.microsoft.com/office/powerpoint/2010/main" val="406607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5197</TotalTime>
  <Words>617</Words>
  <Application>Microsoft Office PowerPoint</Application>
  <PresentationFormat>Widescreen</PresentationFormat>
  <Paragraphs>68</Paragraphs>
  <Slides>19</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Aptos</vt:lpstr>
      <vt:lpstr>Aptos Display</vt:lpstr>
      <vt:lpstr>Arial</vt:lpstr>
      <vt:lpstr>Calibri</vt:lpstr>
      <vt:lpstr>Gill Sans MT Pro Book</vt:lpstr>
      <vt:lpstr>Gill Sans MT Pro Heavy</vt:lpstr>
      <vt:lpstr>Gill Sans MT Pro Light</vt:lpstr>
      <vt:lpstr>Gill Sans MT Pro Medium</vt:lpstr>
      <vt:lpstr>Minion Pro</vt:lpstr>
      <vt:lpstr>Minion Pro Med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 too.</vt:lpstr>
      <vt:lpstr>PowerPoint Presentation</vt:lpstr>
      <vt:lpstr>PowerPoint Presentation</vt:lpstr>
      <vt:lpstr>PowerPoint Presentation</vt:lpstr>
      <vt:lpstr>PowerPoint Presentation</vt:lpstr>
      <vt:lpstr>PowerPoint Presentation</vt:lpstr>
      <vt:lpstr>How might we partner to see God move?</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Nicholas Catley</dc:creator>
  <cp:lastModifiedBy>Moises Jaques</cp:lastModifiedBy>
  <cp:revision>27</cp:revision>
  <dcterms:created xsi:type="dcterms:W3CDTF">2025-04-04T12:34:40Z</dcterms:created>
  <dcterms:modified xsi:type="dcterms:W3CDTF">2025-04-28T19:25:43Z</dcterms:modified>
</cp:coreProperties>
</file>